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13" r:id="rId2"/>
    <p:sldMasterId id="2147483705" r:id="rId3"/>
    <p:sldMasterId id="2147483710" r:id="rId4"/>
  </p:sldMasterIdLst>
  <p:notesMasterIdLst>
    <p:notesMasterId r:id="rId22"/>
  </p:notesMasterIdLst>
  <p:handoutMasterIdLst>
    <p:handoutMasterId r:id="rId23"/>
  </p:handoutMasterIdLst>
  <p:sldIdLst>
    <p:sldId id="260" r:id="rId5"/>
    <p:sldId id="387" r:id="rId6"/>
    <p:sldId id="268" r:id="rId7"/>
    <p:sldId id="294" r:id="rId8"/>
    <p:sldId id="330" r:id="rId9"/>
    <p:sldId id="344" r:id="rId10"/>
    <p:sldId id="277" r:id="rId11"/>
    <p:sldId id="388" r:id="rId12"/>
    <p:sldId id="389" r:id="rId13"/>
    <p:sldId id="279" r:id="rId14"/>
    <p:sldId id="291" r:id="rId15"/>
    <p:sldId id="390" r:id="rId16"/>
    <p:sldId id="391" r:id="rId17"/>
    <p:sldId id="393" r:id="rId18"/>
    <p:sldId id="304" r:id="rId19"/>
    <p:sldId id="394" r:id="rId20"/>
    <p:sldId id="356" r:id="rId21"/>
  </p:sldIdLst>
  <p:sldSz cx="12192000" cy="6858000"/>
  <p:notesSz cx="6858000" cy="9144000"/>
  <p:embeddedFontLst>
    <p:embeddedFont>
      <p:font typeface="Verdana" panose="020B0604030504040204" pitchFamily="34" charset="0"/>
      <p:regular r:id="rId24"/>
      <p:bold r:id="rId25"/>
      <p:italic r:id="rId26"/>
      <p:boldItalic r:id="rId27"/>
    </p:embeddedFont>
    <p:embeddedFont>
      <p:font typeface="Tilda Sans Black" panose="020B0604020202020204" charset="0"/>
      <p:bold r:id="rId28"/>
    </p:embeddedFont>
    <p:embeddedFont>
      <p:font typeface="Calibri" panose="020F0502020204030204" pitchFamily="34" charset="0"/>
      <p:regular r:id="rId29"/>
      <p:bold r:id="rId30"/>
      <p:italic r:id="rId31"/>
      <p:boldItalic r:id="rId32"/>
    </p:embeddedFont>
    <p:embeddedFont>
      <p:font typeface="Tilda Sans Semibold" panose="020B0604020202020204" charset="0"/>
      <p:bold r:id="rId33"/>
    </p:embeddedFont>
    <p:embeddedFont>
      <p:font typeface="Tilda Sans Light" panose="020B0604020202020204" charset="0"/>
      <p:regular r:id="rId34"/>
    </p:embeddedFont>
    <p:embeddedFont>
      <p:font typeface="Verdana Pro" panose="020B0604020202020204" charset="0"/>
      <p:regular r:id="rId35"/>
      <p:bold r:id="rId36"/>
      <p:italic r:id="rId37"/>
      <p:boldItalic r:id="rId38"/>
    </p:embeddedFont>
    <p:embeddedFont>
      <p:font typeface="Tilda Sans" panose="020B0604020202020204" charset="0"/>
      <p:regular r:id="rId39"/>
    </p:embeddedFont>
    <p:embeddedFont>
      <p:font typeface="Arial Narrow" panose="020B0606020202030204" pitchFamily="34" charset="0"/>
      <p:regular r:id="rId40"/>
      <p:bold r:id="rId41"/>
      <p:italic r:id="rId42"/>
      <p:boldItalic r:id="rId4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00B0F0"/>
    <a:srgbClr val="002060"/>
    <a:srgbClr val="000D3B"/>
    <a:srgbClr val="354049"/>
    <a:srgbClr val="A5A5A5"/>
    <a:srgbClr val="703631"/>
    <a:srgbClr val="485F8D"/>
    <a:srgbClr val="6FC4F0"/>
    <a:srgbClr val="F666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6384" autoAdjust="0"/>
  </p:normalViewPr>
  <p:slideViewPr>
    <p:cSldViewPr snapToGrid="0" showGuides="1">
      <p:cViewPr varScale="1">
        <p:scale>
          <a:sx n="99" d="100"/>
          <a:sy n="99" d="100"/>
        </p:scale>
        <p:origin x="336" y="90"/>
      </p:cViewPr>
      <p:guideLst>
        <p:guide orient="horz" pos="2160"/>
        <p:guide pos="3840"/>
      </p:guideLst>
    </p:cSldViewPr>
  </p:slideViewPr>
  <p:outlineViewPr>
    <p:cViewPr>
      <p:scale>
        <a:sx n="33" d="100"/>
        <a:sy n="33" d="100"/>
      </p:scale>
      <p:origin x="258" y="245976"/>
    </p:cViewPr>
  </p:outlineViewPr>
  <p:notesTextViewPr>
    <p:cViewPr>
      <p:scale>
        <a:sx n="50" d="100"/>
        <a:sy n="50" d="100"/>
      </p:scale>
      <p:origin x="0" y="0"/>
    </p:cViewPr>
  </p:notesTextViewPr>
  <p:notesViewPr>
    <p:cSldViewPr snapToGrid="0" showGuides="1">
      <p:cViewPr varScale="1">
        <p:scale>
          <a:sx n="81" d="100"/>
          <a:sy n="81" d="100"/>
        </p:scale>
        <p:origin x="3894" y="102"/>
      </p:cViewPr>
      <p:guideLst/>
    </p:cSldViewPr>
  </p:notesViewPr>
  <p:gridSpacing cx="46800" cy="46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8.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ru-RU" sz="1200">
                <a:solidFill>
                  <a:sysClr val="windowText" lastClr="000000"/>
                </a:solidFill>
                <a:latin typeface="Times New Roman" panose="02020603050405020304" pitchFamily="18" charset="0"/>
                <a:cs typeface="Times New Roman" panose="02020603050405020304" pitchFamily="18" charset="0"/>
              </a:rPr>
              <a:t>Динамика количества</a:t>
            </a:r>
            <a:r>
              <a:rPr lang="ru-RU" sz="1200" baseline="0">
                <a:solidFill>
                  <a:sysClr val="windowText" lastClr="000000"/>
                </a:solidFill>
                <a:latin typeface="Times New Roman" panose="02020603050405020304" pitchFamily="18" charset="0"/>
                <a:cs typeface="Times New Roman" panose="02020603050405020304" pitchFamily="18" charset="0"/>
              </a:rPr>
              <a:t> слушателей, обучающихся по ДПП за счёт средств федерального бюджета</a:t>
            </a:r>
            <a:endParaRPr lang="ru-RU" sz="120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7.0486111111111124E-2"/>
          <c:y val="2.3809523809523808E-2"/>
        </c:manualLayout>
      </c:layout>
      <c:overlay val="0"/>
      <c:spPr>
        <a:noFill/>
        <a:ln>
          <a:noFill/>
        </a:ln>
        <a:effectLst/>
      </c:spPr>
    </c:title>
    <c:autoTitleDeleted val="0"/>
    <c:plotArea>
      <c:layout/>
      <c:barChart>
        <c:barDir val="col"/>
        <c:grouping val="clustered"/>
        <c:varyColors val="0"/>
        <c:ser>
          <c:idx val="0"/>
          <c:order val="0"/>
          <c:tx>
            <c:strRef>
              <c:f>Лист1!$B$1</c:f>
              <c:strCache>
                <c:ptCount val="1"/>
                <c:pt idx="0">
                  <c:v>2019 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Лист1!$B$2</c:f>
              <c:numCache>
                <c:formatCode>General</c:formatCode>
                <c:ptCount val="1"/>
                <c:pt idx="0">
                  <c:v>1407</c:v>
                </c:pt>
              </c:numCache>
            </c:numRef>
          </c:val>
          <c:extLst>
            <c:ext xmlns:c16="http://schemas.microsoft.com/office/drawing/2014/chart" uri="{C3380CC4-5D6E-409C-BE32-E72D297353CC}">
              <c16:uniqueId val="{00000000-57AB-4572-85A8-BC61A5A1CAC1}"/>
            </c:ext>
          </c:extLst>
        </c:ser>
        <c:ser>
          <c:idx val="1"/>
          <c:order val="1"/>
          <c:tx>
            <c:strRef>
              <c:f>Лист1!$C$1</c:f>
              <c:strCache>
                <c:ptCount val="1"/>
                <c:pt idx="0">
                  <c:v>2020 г.</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Лист1!$C$2</c:f>
              <c:numCache>
                <c:formatCode>General</c:formatCode>
                <c:ptCount val="1"/>
                <c:pt idx="0">
                  <c:v>2230</c:v>
                </c:pt>
              </c:numCache>
            </c:numRef>
          </c:val>
          <c:extLst>
            <c:ext xmlns:c16="http://schemas.microsoft.com/office/drawing/2014/chart" uri="{C3380CC4-5D6E-409C-BE32-E72D297353CC}">
              <c16:uniqueId val="{00000001-57AB-4572-85A8-BC61A5A1CAC1}"/>
            </c:ext>
          </c:extLst>
        </c:ser>
        <c:ser>
          <c:idx val="2"/>
          <c:order val="2"/>
          <c:tx>
            <c:strRef>
              <c:f>Лист1!$D$1</c:f>
              <c:strCache>
                <c:ptCount val="1"/>
                <c:pt idx="0">
                  <c:v>2021 г.</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Лист1!$D$2</c:f>
              <c:numCache>
                <c:formatCode>General</c:formatCode>
                <c:ptCount val="1"/>
                <c:pt idx="0">
                  <c:v>2086</c:v>
                </c:pt>
              </c:numCache>
            </c:numRef>
          </c:val>
          <c:extLst>
            <c:ext xmlns:c16="http://schemas.microsoft.com/office/drawing/2014/chart" uri="{C3380CC4-5D6E-409C-BE32-E72D297353CC}">
              <c16:uniqueId val="{00000002-57AB-4572-85A8-BC61A5A1CAC1}"/>
            </c:ext>
          </c:extLst>
        </c:ser>
        <c:ser>
          <c:idx val="3"/>
          <c:order val="3"/>
          <c:tx>
            <c:strRef>
              <c:f>Лист1!$E$1</c:f>
              <c:strCache>
                <c:ptCount val="1"/>
                <c:pt idx="0">
                  <c:v>2022 г.</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Лист1!$E$2</c:f>
              <c:numCache>
                <c:formatCode>General</c:formatCode>
                <c:ptCount val="1"/>
                <c:pt idx="0">
                  <c:v>3167</c:v>
                </c:pt>
              </c:numCache>
            </c:numRef>
          </c:val>
          <c:extLst>
            <c:ext xmlns:c16="http://schemas.microsoft.com/office/drawing/2014/chart" uri="{C3380CC4-5D6E-409C-BE32-E72D297353CC}">
              <c16:uniqueId val="{00000003-57AB-4572-85A8-BC61A5A1CAC1}"/>
            </c:ext>
          </c:extLst>
        </c:ser>
        <c:ser>
          <c:idx val="4"/>
          <c:order val="4"/>
          <c:tx>
            <c:strRef>
              <c:f>Лист1!$F$1</c:f>
              <c:strCache>
                <c:ptCount val="1"/>
                <c:pt idx="0">
                  <c:v>2023 г.</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Лист1!$F$2</c:f>
              <c:numCache>
                <c:formatCode>General</c:formatCode>
                <c:ptCount val="1"/>
                <c:pt idx="0">
                  <c:v>1800</c:v>
                </c:pt>
              </c:numCache>
            </c:numRef>
          </c:val>
          <c:extLst>
            <c:ext xmlns:c16="http://schemas.microsoft.com/office/drawing/2014/chart" uri="{C3380CC4-5D6E-409C-BE32-E72D297353CC}">
              <c16:uniqueId val="{00000004-57AB-4572-85A8-BC61A5A1CAC1}"/>
            </c:ext>
          </c:extLst>
        </c:ser>
        <c:ser>
          <c:idx val="5"/>
          <c:order val="5"/>
          <c:tx>
            <c:strRef>
              <c:f>Лист1!$G$1</c:f>
              <c:strCache>
                <c:ptCount val="1"/>
                <c:pt idx="0">
                  <c:v>2024 г.</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слушателей </c:v>
                </c:pt>
              </c:strCache>
            </c:strRef>
          </c:cat>
          <c:val>
            <c:numRef>
              <c:f>Лист1!$G$2</c:f>
              <c:numCache>
                <c:formatCode>General</c:formatCode>
                <c:ptCount val="1"/>
                <c:pt idx="0">
                  <c:v>1645</c:v>
                </c:pt>
              </c:numCache>
            </c:numRef>
          </c:val>
          <c:extLst>
            <c:ext xmlns:c16="http://schemas.microsoft.com/office/drawing/2014/chart" uri="{C3380CC4-5D6E-409C-BE32-E72D297353CC}">
              <c16:uniqueId val="{00000005-57AB-4572-85A8-BC61A5A1CAC1}"/>
            </c:ext>
          </c:extLst>
        </c:ser>
        <c:dLbls>
          <c:showLegendKey val="0"/>
          <c:showVal val="0"/>
          <c:showCatName val="0"/>
          <c:showSerName val="0"/>
          <c:showPercent val="0"/>
          <c:showBubbleSize val="0"/>
        </c:dLbls>
        <c:gapWidth val="219"/>
        <c:overlap val="-27"/>
        <c:axId val="62756736"/>
        <c:axId val="62758272"/>
      </c:barChart>
      <c:catAx>
        <c:axId val="6275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crossAx val="62758272"/>
        <c:crosses val="autoZero"/>
        <c:auto val="1"/>
        <c:lblAlgn val="ctr"/>
        <c:lblOffset val="100"/>
        <c:noMultiLvlLbl val="0"/>
      </c:catAx>
      <c:valAx>
        <c:axId val="62758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crossAx val="6275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2021</c:v>
                </c:pt>
              </c:strCache>
            </c:strRef>
          </c:tx>
          <c:spPr>
            <a:solidFill>
              <a:schemeClr val="accent1"/>
            </a:solidFill>
            <a:ln>
              <a:noFill/>
            </a:ln>
            <a:effectLst/>
          </c:spPr>
          <c:invertIfNegative val="0"/>
          <c:dLbls>
            <c:dLbl>
              <c:idx val="0"/>
              <c:layout>
                <c:manualLayout>
                  <c:x val="0"/>
                  <c:y val="1.7699115044247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02-4FBD-AF82-B7E9452E0D86}"/>
                </c:ext>
              </c:extLst>
            </c:dLbl>
            <c:dLbl>
              <c:idx val="1"/>
              <c:layout>
                <c:manualLayout>
                  <c:x val="-1.1049723756906077E-2"/>
                  <c:y val="1.76991150442477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02-4FBD-AF82-B7E9452E0D86}"/>
                </c:ext>
              </c:extLst>
            </c:dLbl>
            <c:dLbl>
              <c:idx val="2"/>
              <c:layout>
                <c:manualLayout>
                  <c:x val="-1.3479360922625108E-2"/>
                  <c:y val="2.3564064801178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C7-445E-B037-D2AE9A4B610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ЛД.ЛТ и О</c:v>
                </c:pt>
                <c:pt idx="1">
                  <c:v>ОЗ.З и СР</c:v>
                </c:pt>
                <c:pt idx="2">
                  <c:v>А и Р</c:v>
                </c:pt>
                <c:pt idx="3">
                  <c:v>ФК и МР</c:v>
                </c:pt>
                <c:pt idx="4">
                  <c:v>СМ и ВБ</c:v>
                </c:pt>
              </c:strCache>
            </c:strRef>
          </c:cat>
          <c:val>
            <c:numRef>
              <c:f>Лист1!$B$2:$B$6</c:f>
              <c:numCache>
                <c:formatCode>General</c:formatCode>
                <c:ptCount val="5"/>
                <c:pt idx="0">
                  <c:v>1468000</c:v>
                </c:pt>
                <c:pt idx="1">
                  <c:v>3180700</c:v>
                </c:pt>
                <c:pt idx="2">
                  <c:v>1662500</c:v>
                </c:pt>
                <c:pt idx="3">
                  <c:v>2393500</c:v>
                </c:pt>
                <c:pt idx="4">
                  <c:v>939600</c:v>
                </c:pt>
              </c:numCache>
            </c:numRef>
          </c:val>
          <c:extLst>
            <c:ext xmlns:c16="http://schemas.microsoft.com/office/drawing/2014/chart" uri="{C3380CC4-5D6E-409C-BE32-E72D297353CC}">
              <c16:uniqueId val="{00000000-A602-4FBD-AF82-B7E9452E0D86}"/>
            </c:ext>
          </c:extLst>
        </c:ser>
        <c:ser>
          <c:idx val="1"/>
          <c:order val="1"/>
          <c:tx>
            <c:strRef>
              <c:f>Лист1!$C$1</c:f>
              <c:strCache>
                <c:ptCount val="1"/>
                <c:pt idx="0">
                  <c:v>2022</c:v>
                </c:pt>
              </c:strCache>
            </c:strRef>
          </c:tx>
          <c:spPr>
            <a:solidFill>
              <a:schemeClr val="accent2"/>
            </a:solidFill>
            <a:ln>
              <a:noFill/>
            </a:ln>
            <a:effectLst/>
          </c:spPr>
          <c:invertIfNegative val="0"/>
          <c:dLbls>
            <c:dLbl>
              <c:idx val="0"/>
              <c:layout>
                <c:manualLayout>
                  <c:x val="-1.1232800768854256E-2"/>
                  <c:y val="1.7673048600883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A3-41ED-AFFC-3A1247471561}"/>
                </c:ext>
              </c:extLst>
            </c:dLbl>
            <c:dLbl>
              <c:idx val="5"/>
              <c:layout>
                <c:manualLayout>
                  <c:x val="1.657458563535898E-2"/>
                  <c:y val="5.89970501474926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02-4FBD-AF82-B7E9452E0D86}"/>
                </c:ext>
              </c:extLst>
            </c:dLbl>
            <c:dLbl>
              <c:idx val="6"/>
              <c:layout>
                <c:manualLayout>
                  <c:x val="-1.2891344383057226E-2"/>
                  <c:y val="-1.08160009130081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02-4FBD-AF82-B7E9452E0D86}"/>
                </c:ext>
              </c:extLst>
            </c:dLbl>
            <c:spPr>
              <a:noFill/>
              <a:ln>
                <a:noFill/>
              </a:ln>
              <a:effectLst/>
            </c:spPr>
            <c:txPr>
              <a:bodyPr rot="0" vert="horz"/>
              <a:lstStyle/>
              <a:p>
                <a:pPr>
                  <a:defRPr sz="800" baseline="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ЛД.ЛТ и О</c:v>
                </c:pt>
                <c:pt idx="1">
                  <c:v>ОЗ.З и СР</c:v>
                </c:pt>
                <c:pt idx="2">
                  <c:v>А и Р</c:v>
                </c:pt>
                <c:pt idx="3">
                  <c:v>ФК и МР</c:v>
                </c:pt>
                <c:pt idx="4">
                  <c:v>СМ и ВБ</c:v>
                </c:pt>
              </c:strCache>
            </c:strRef>
          </c:cat>
          <c:val>
            <c:numRef>
              <c:f>Лист1!$C$2:$C$6</c:f>
              <c:numCache>
                <c:formatCode>General</c:formatCode>
                <c:ptCount val="5"/>
                <c:pt idx="0">
                  <c:v>2320000</c:v>
                </c:pt>
                <c:pt idx="1">
                  <c:v>930500</c:v>
                </c:pt>
                <c:pt idx="2">
                  <c:v>871500</c:v>
                </c:pt>
                <c:pt idx="3">
                  <c:v>1423000</c:v>
                </c:pt>
                <c:pt idx="4">
                  <c:v>1610000</c:v>
                </c:pt>
              </c:numCache>
            </c:numRef>
          </c:val>
          <c:extLst>
            <c:ext xmlns:c16="http://schemas.microsoft.com/office/drawing/2014/chart" uri="{C3380CC4-5D6E-409C-BE32-E72D297353CC}">
              <c16:uniqueId val="{00000001-A602-4FBD-AF82-B7E9452E0D86}"/>
            </c:ext>
          </c:extLst>
        </c:ser>
        <c:ser>
          <c:idx val="2"/>
          <c:order val="2"/>
          <c:tx>
            <c:strRef>
              <c:f>Лист1!$D$1</c:f>
              <c:strCache>
                <c:ptCount val="1"/>
                <c:pt idx="0">
                  <c:v>2023</c:v>
                </c:pt>
              </c:strCache>
            </c:strRef>
          </c:tx>
          <c:spPr>
            <a:solidFill>
              <a:schemeClr val="accent3"/>
            </a:solidFill>
            <a:ln>
              <a:noFill/>
            </a:ln>
            <a:effectLst/>
          </c:spPr>
          <c:invertIfNegative val="0"/>
          <c:dLbls>
            <c:dLbl>
              <c:idx val="3"/>
              <c:layout>
                <c:manualLayout>
                  <c:x val="2.2465601537708514E-3"/>
                  <c:y val="-2.3564064801178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A3-41ED-AFFC-3A1247471561}"/>
                </c:ext>
              </c:extLst>
            </c:dLbl>
            <c:dLbl>
              <c:idx val="4"/>
              <c:layout>
                <c:manualLayout>
                  <c:x val="2.2465601537708511E-2"/>
                  <c:y val="5.8910162002945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A3-41ED-AFFC-3A124747156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ЛД.ЛТ и О</c:v>
                </c:pt>
                <c:pt idx="1">
                  <c:v>ОЗ.З и СР</c:v>
                </c:pt>
                <c:pt idx="2">
                  <c:v>А и Р</c:v>
                </c:pt>
                <c:pt idx="3">
                  <c:v>ФК и МР</c:v>
                </c:pt>
                <c:pt idx="4">
                  <c:v>СМ и ВБ</c:v>
                </c:pt>
              </c:strCache>
            </c:strRef>
          </c:cat>
          <c:val>
            <c:numRef>
              <c:f>Лист1!$D$2:$D$6</c:f>
              <c:numCache>
                <c:formatCode>General</c:formatCode>
                <c:ptCount val="5"/>
                <c:pt idx="0">
                  <c:v>2683520</c:v>
                </c:pt>
                <c:pt idx="1">
                  <c:v>2830850</c:v>
                </c:pt>
                <c:pt idx="2">
                  <c:v>1623000</c:v>
                </c:pt>
                <c:pt idx="3">
                  <c:v>1975800</c:v>
                </c:pt>
                <c:pt idx="4">
                  <c:v>1490500</c:v>
                </c:pt>
              </c:numCache>
            </c:numRef>
          </c:val>
          <c:extLst>
            <c:ext xmlns:c16="http://schemas.microsoft.com/office/drawing/2014/chart" uri="{C3380CC4-5D6E-409C-BE32-E72D297353CC}">
              <c16:uniqueId val="{00000002-A602-4FBD-AF82-B7E9452E0D86}"/>
            </c:ext>
          </c:extLst>
        </c:ser>
        <c:ser>
          <c:idx val="3"/>
          <c:order val="3"/>
          <c:tx>
            <c:strRef>
              <c:f>Лист1!$E$1</c:f>
              <c:strCache>
                <c:ptCount val="1"/>
                <c:pt idx="0">
                  <c:v>2024</c:v>
                </c:pt>
              </c:strCache>
            </c:strRef>
          </c:tx>
          <c:spPr>
            <a:solidFill>
              <a:schemeClr val="accent4"/>
            </a:solidFill>
            <a:ln>
              <a:noFill/>
            </a:ln>
            <a:effectLst/>
          </c:spPr>
          <c:invertIfNegative val="0"/>
          <c:dLbls>
            <c:dLbl>
              <c:idx val="1"/>
              <c:layout>
                <c:manualLayout>
                  <c:x val="1.7972481230166811E-2"/>
                  <c:y val="-3.5346097201767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A3-41ED-AFFC-3A1247471561}"/>
                </c:ext>
              </c:extLst>
            </c:dLbl>
            <c:dLbl>
              <c:idx val="2"/>
              <c:layout>
                <c:manualLayout>
                  <c:x val="3.6832972851824144E-3"/>
                  <c:y val="-4.7102617327473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02-4FBD-AF82-B7E9452E0D86}"/>
                </c:ext>
              </c:extLst>
            </c:dLbl>
            <c:dLbl>
              <c:idx val="3"/>
              <c:layout>
                <c:manualLayout>
                  <c:x val="1.3479360922625189E-2"/>
                  <c:y val="1.76730486008836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A3-41ED-AFFC-3A1247471561}"/>
                </c:ext>
              </c:extLst>
            </c:dLbl>
            <c:dLbl>
              <c:idx val="4"/>
              <c:layout>
                <c:manualLayout>
                  <c:x val="2.4529075883672053E-2"/>
                  <c:y val="1.7690211403986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02-4FBD-AF82-B7E9452E0D86}"/>
                </c:ext>
              </c:extLst>
            </c:dLbl>
            <c:dLbl>
              <c:idx val="6"/>
              <c:layout>
                <c:manualLayout>
                  <c:x val="5.524861878452904E-3"/>
                  <c:y val="1.769911504424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02-4FBD-AF82-B7E9452E0D86}"/>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ЛД.ЛТ и О</c:v>
                </c:pt>
                <c:pt idx="1">
                  <c:v>ОЗ.З и СР</c:v>
                </c:pt>
                <c:pt idx="2">
                  <c:v>А и Р</c:v>
                </c:pt>
                <c:pt idx="3">
                  <c:v>ФК и МР</c:v>
                </c:pt>
                <c:pt idx="4">
                  <c:v>СМ и ВБ</c:v>
                </c:pt>
              </c:strCache>
            </c:strRef>
          </c:cat>
          <c:val>
            <c:numRef>
              <c:f>Лист1!$E$2:$E$6</c:f>
              <c:numCache>
                <c:formatCode>General</c:formatCode>
                <c:ptCount val="5"/>
                <c:pt idx="0">
                  <c:v>4386000</c:v>
                </c:pt>
                <c:pt idx="1">
                  <c:v>1696100</c:v>
                </c:pt>
                <c:pt idx="2">
                  <c:v>1723000</c:v>
                </c:pt>
                <c:pt idx="3">
                  <c:v>1833000</c:v>
                </c:pt>
                <c:pt idx="4">
                  <c:v>1212500</c:v>
                </c:pt>
              </c:numCache>
            </c:numRef>
          </c:val>
          <c:extLst>
            <c:ext xmlns:c16="http://schemas.microsoft.com/office/drawing/2014/chart" uri="{C3380CC4-5D6E-409C-BE32-E72D297353CC}">
              <c16:uniqueId val="{00000003-A602-4FBD-AF82-B7E9452E0D86}"/>
            </c:ext>
          </c:extLst>
        </c:ser>
        <c:dLbls>
          <c:showLegendKey val="0"/>
          <c:showVal val="0"/>
          <c:showCatName val="0"/>
          <c:showSerName val="0"/>
          <c:showPercent val="0"/>
          <c:showBubbleSize val="0"/>
        </c:dLbls>
        <c:gapWidth val="219"/>
        <c:axId val="63248256"/>
        <c:axId val="63249792"/>
      </c:barChart>
      <c:catAx>
        <c:axId val="6324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249792"/>
        <c:crosses val="autoZero"/>
        <c:auto val="1"/>
        <c:lblAlgn val="ctr"/>
        <c:lblOffset val="100"/>
        <c:noMultiLvlLbl val="0"/>
      </c:catAx>
      <c:valAx>
        <c:axId val="63249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324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123866946362968"/>
          <c:y val="4.2086503667776401E-2"/>
          <c:w val="0.6625517202258645"/>
          <c:h val="0.95791349633222356"/>
        </c:manualLayout>
      </c:layout>
      <c:doughnutChart>
        <c:varyColors val="1"/>
        <c:ser>
          <c:idx val="0"/>
          <c:order val="0"/>
          <c:tx>
            <c:strRef>
              <c:f>Лист1!$B$1</c:f>
              <c:strCache>
                <c:ptCount val="1"/>
                <c:pt idx="0">
                  <c:v>Соответствует ли содержание программы Вашим ожиданиям? </c:v>
                </c:pt>
              </c:strCache>
            </c:strRef>
          </c:tx>
          <c:dPt>
            <c:idx val="0"/>
            <c:bubble3D val="0"/>
            <c:extLst>
              <c:ext xmlns:c16="http://schemas.microsoft.com/office/drawing/2014/chart" uri="{C3380CC4-5D6E-409C-BE32-E72D297353CC}">
                <c16:uniqueId val="{00000004-0CB4-4D0C-AE4B-657F4383C0FA}"/>
              </c:ext>
            </c:extLst>
          </c:dPt>
          <c:dPt>
            <c:idx val="1"/>
            <c:bubble3D val="0"/>
            <c:extLst>
              <c:ext xmlns:c16="http://schemas.microsoft.com/office/drawing/2014/chart" uri="{C3380CC4-5D6E-409C-BE32-E72D297353CC}">
                <c16:uniqueId val="{00000003-0CB4-4D0C-AE4B-657F4383C0FA}"/>
              </c:ext>
            </c:extLst>
          </c:dPt>
          <c:dPt>
            <c:idx val="2"/>
            <c:bubble3D val="0"/>
            <c:extLst>
              <c:ext xmlns:c16="http://schemas.microsoft.com/office/drawing/2014/chart" uri="{C3380CC4-5D6E-409C-BE32-E72D297353CC}">
                <c16:uniqueId val="{00000001-0CB4-4D0C-AE4B-657F4383C0FA}"/>
              </c:ext>
            </c:extLst>
          </c:dPt>
          <c:dPt>
            <c:idx val="3"/>
            <c:bubble3D val="0"/>
            <c:extLst>
              <c:ext xmlns:c16="http://schemas.microsoft.com/office/drawing/2014/chart" uri="{C3380CC4-5D6E-409C-BE32-E72D297353CC}">
                <c16:uniqueId val="{00000002-0CB4-4D0C-AE4B-657F4383C0FA}"/>
              </c:ext>
            </c:extLst>
          </c:dPt>
          <c:dPt>
            <c:idx val="4"/>
            <c:bubble3D val="0"/>
            <c:extLst>
              <c:ext xmlns:c16="http://schemas.microsoft.com/office/drawing/2014/chart" uri="{C3380CC4-5D6E-409C-BE32-E72D297353CC}">
                <c16:uniqueId val="{00000005-0CB4-4D0C-AE4B-657F4383C0FA}"/>
              </c:ext>
            </c:extLst>
          </c:dPt>
          <c:dLbls>
            <c:dLbl>
              <c:idx val="0"/>
              <c:delete val="1"/>
              <c:extLst>
                <c:ext xmlns:c15="http://schemas.microsoft.com/office/drawing/2012/chart" uri="{CE6537A1-D6FC-4f65-9D91-7224C49458BB}"/>
                <c:ext xmlns:c16="http://schemas.microsoft.com/office/drawing/2014/chart" uri="{C3380CC4-5D6E-409C-BE32-E72D297353CC}">
                  <c16:uniqueId val="{00000004-0CB4-4D0C-AE4B-657F4383C0FA}"/>
                </c:ext>
              </c:extLst>
            </c:dLbl>
            <c:dLbl>
              <c:idx val="1"/>
              <c:delete val="1"/>
              <c:extLst>
                <c:ext xmlns:c15="http://schemas.microsoft.com/office/drawing/2012/chart" uri="{CE6537A1-D6FC-4f65-9D91-7224C49458BB}"/>
                <c:ext xmlns:c16="http://schemas.microsoft.com/office/drawing/2014/chart" uri="{C3380CC4-5D6E-409C-BE32-E72D297353CC}">
                  <c16:uniqueId val="{00000003-0CB4-4D0C-AE4B-657F4383C0FA}"/>
                </c:ext>
              </c:extLst>
            </c:dLbl>
            <c:dLbl>
              <c:idx val="2"/>
              <c:layout>
                <c:manualLayout>
                  <c:x val="3.2894043087867669E-2"/>
                  <c:y val="-0.14216575396920217"/>
                </c:manualLayout>
              </c:layout>
              <c:tx>
                <c:rich>
                  <a:bodyPr/>
                  <a:lstStyle/>
                  <a:p>
                    <a:r>
                      <a:rPr lang="ru-RU" b="1" dirty="0" smtClean="0"/>
                      <a:t>5</a:t>
                    </a:r>
                    <a:r>
                      <a:rPr lang="en-US" b="1" dirty="0" smtClean="0"/>
                      <a:t>,</a:t>
                    </a:r>
                    <a:r>
                      <a:rPr lang="ru-RU" b="1" dirty="0" smtClean="0"/>
                      <a:t>7</a:t>
                    </a:r>
                    <a:r>
                      <a:rPr lang="en-US" b="1"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B4-4D0C-AE4B-657F4383C0FA}"/>
                </c:ext>
              </c:extLst>
            </c:dLbl>
            <c:dLbl>
              <c:idx val="4"/>
              <c:layout>
                <c:manualLayout>
                  <c:x val="-8.2851492389767703E-2"/>
                  <c:y val="-0.26967535643629409"/>
                </c:manualLayout>
              </c:layout>
              <c:tx>
                <c:rich>
                  <a:bodyPr/>
                  <a:lstStyle/>
                  <a:p>
                    <a:r>
                      <a:rPr lang="en-US" sz="1200" b="1" dirty="0">
                        <a:latin typeface="Verdana" pitchFamily="34" charset="0"/>
                        <a:ea typeface="Verdana" pitchFamily="34" charset="0"/>
                      </a:rPr>
                      <a:t>77,3%</a:t>
                    </a:r>
                    <a:endParaRPr lang="en-US" sz="1200"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B4-4D0C-AE4B-657F4383C0FA}"/>
                </c:ext>
              </c:extLst>
            </c:dLbl>
            <c:spPr>
              <a:noFill/>
              <a:ln>
                <a:noFill/>
              </a:ln>
              <a:effectLst/>
            </c:spPr>
            <c:txPr>
              <a:bodyPr/>
              <a:lstStyle/>
              <a:p>
                <a:pPr>
                  <a:defRPr sz="1200" b="1" baseline="0">
                    <a:latin typeface="Verdana" pitchFamily="34" charset="0"/>
                    <a:ea typeface="Verdana" pitchFamily="34" charset="0"/>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numRef>
              <c:f>Лист1!$A$2:$A$6</c:f>
              <c:numCache>
                <c:formatCode>General</c:formatCode>
                <c:ptCount val="5"/>
                <c:pt idx="0">
                  <c:v>1</c:v>
                </c:pt>
                <c:pt idx="1">
                  <c:v>2</c:v>
                </c:pt>
                <c:pt idx="2">
                  <c:v>3</c:v>
                </c:pt>
                <c:pt idx="3">
                  <c:v>4</c:v>
                </c:pt>
                <c:pt idx="4">
                  <c:v>5</c:v>
                </c:pt>
              </c:numCache>
            </c:numRef>
          </c:cat>
          <c:val>
            <c:numRef>
              <c:f>Лист1!$B$2:$B$6</c:f>
              <c:numCache>
                <c:formatCode>0.0%</c:formatCode>
                <c:ptCount val="5"/>
                <c:pt idx="0">
                  <c:v>5.0000000000000001E-3</c:v>
                </c:pt>
                <c:pt idx="1">
                  <c:v>6.0000000000000001E-3</c:v>
                </c:pt>
                <c:pt idx="2">
                  <c:v>4.5999999999999999E-2</c:v>
                </c:pt>
                <c:pt idx="3">
                  <c:v>0.17</c:v>
                </c:pt>
                <c:pt idx="4">
                  <c:v>0.77300000000000002</c:v>
                </c:pt>
              </c:numCache>
            </c:numRef>
          </c:val>
          <c:extLst>
            <c:ext xmlns:c16="http://schemas.microsoft.com/office/drawing/2014/chart" uri="{C3380CC4-5D6E-409C-BE32-E72D297353CC}">
              <c16:uniqueId val="{00000000-0CB4-4D0C-AE4B-657F4383C0F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24437639739477"/>
          <c:y val="6.8283845731010359E-2"/>
          <c:w val="0.52149528531155831"/>
          <c:h val="0.84834882133669343"/>
        </c:manualLayout>
      </c:layout>
      <c:doughnutChart>
        <c:varyColors val="1"/>
        <c:ser>
          <c:idx val="0"/>
          <c:order val="0"/>
          <c:tx>
            <c:strRef>
              <c:f>Лист1!$B$1</c:f>
              <c:strCache>
                <c:ptCount val="1"/>
                <c:pt idx="0">
                  <c:v>Уровень удовлетворения качеством учебных материалов</c:v>
                </c:pt>
              </c:strCache>
            </c:strRef>
          </c:tx>
          <c:dPt>
            <c:idx val="0"/>
            <c:bubble3D val="0"/>
            <c:extLst>
              <c:ext xmlns:c16="http://schemas.microsoft.com/office/drawing/2014/chart" uri="{C3380CC4-5D6E-409C-BE32-E72D297353CC}">
                <c16:uniqueId val="{00000001-A6BE-405C-B885-D93BAC4A7631}"/>
              </c:ext>
            </c:extLst>
          </c:dPt>
          <c:dPt>
            <c:idx val="1"/>
            <c:bubble3D val="0"/>
            <c:extLst>
              <c:ext xmlns:c16="http://schemas.microsoft.com/office/drawing/2014/chart" uri="{C3380CC4-5D6E-409C-BE32-E72D297353CC}">
                <c16:uniqueId val="{00000003-A6BE-405C-B885-D93BAC4A7631}"/>
              </c:ext>
            </c:extLst>
          </c:dPt>
          <c:dPt>
            <c:idx val="2"/>
            <c:bubble3D val="0"/>
            <c:extLst>
              <c:ext xmlns:c16="http://schemas.microsoft.com/office/drawing/2014/chart" uri="{C3380CC4-5D6E-409C-BE32-E72D297353CC}">
                <c16:uniqueId val="{00000005-A6BE-405C-B885-D93BAC4A7631}"/>
              </c:ext>
            </c:extLst>
          </c:dPt>
          <c:dPt>
            <c:idx val="3"/>
            <c:bubble3D val="0"/>
            <c:extLst>
              <c:ext xmlns:c16="http://schemas.microsoft.com/office/drawing/2014/chart" uri="{C3380CC4-5D6E-409C-BE32-E72D297353CC}">
                <c16:uniqueId val="{00000007-A6BE-405C-B885-D93BAC4A7631}"/>
              </c:ext>
            </c:extLst>
          </c:dPt>
          <c:dPt>
            <c:idx val="4"/>
            <c:bubble3D val="0"/>
            <c:extLst>
              <c:ext xmlns:c16="http://schemas.microsoft.com/office/drawing/2014/chart" uri="{C3380CC4-5D6E-409C-BE32-E72D297353CC}">
                <c16:uniqueId val="{00000009-A6BE-405C-B885-D93BAC4A7631}"/>
              </c:ext>
            </c:extLst>
          </c:dPt>
          <c:dLbls>
            <c:dLbl>
              <c:idx val="0"/>
              <c:delete val="1"/>
              <c:extLst>
                <c:ext xmlns:c15="http://schemas.microsoft.com/office/drawing/2012/chart" uri="{CE6537A1-D6FC-4f65-9D91-7224C49458BB}"/>
                <c:ext xmlns:c16="http://schemas.microsoft.com/office/drawing/2014/chart" uri="{C3380CC4-5D6E-409C-BE32-E72D297353CC}">
                  <c16:uniqueId val="{00000001-A6BE-405C-B885-D93BAC4A7631}"/>
                </c:ext>
              </c:extLst>
            </c:dLbl>
            <c:dLbl>
              <c:idx val="1"/>
              <c:delete val="1"/>
              <c:extLst>
                <c:ext xmlns:c15="http://schemas.microsoft.com/office/drawing/2012/chart" uri="{CE6537A1-D6FC-4f65-9D91-7224C49458BB}"/>
                <c:ext xmlns:c16="http://schemas.microsoft.com/office/drawing/2014/chart" uri="{C3380CC4-5D6E-409C-BE32-E72D297353CC}">
                  <c16:uniqueId val="{00000003-A6BE-405C-B885-D93BAC4A7631}"/>
                </c:ext>
              </c:extLst>
            </c:dLbl>
            <c:dLbl>
              <c:idx val="2"/>
              <c:layout>
                <c:manualLayout>
                  <c:x val="0"/>
                  <c:y val="-0.14058470454506639"/>
                </c:manualLayout>
              </c:layout>
              <c:tx>
                <c:rich>
                  <a:bodyPr/>
                  <a:lstStyle/>
                  <a:p>
                    <a:r>
                      <a:rPr lang="ru-RU" b="1" dirty="0" smtClean="0"/>
                      <a:t>2</a:t>
                    </a:r>
                    <a:r>
                      <a:rPr lang="en-US" b="1" dirty="0" smtClean="0"/>
                      <a:t>,</a:t>
                    </a:r>
                    <a:r>
                      <a:rPr lang="ru-RU" b="1" dirty="0" smtClean="0"/>
                      <a:t>5</a:t>
                    </a:r>
                    <a:r>
                      <a:rPr lang="en-US" b="1"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BE-405C-B885-D93BAC4A7631}"/>
                </c:ext>
              </c:extLst>
            </c:dLbl>
            <c:dLbl>
              <c:idx val="3"/>
              <c:layout>
                <c:manualLayout>
                  <c:x val="9.3127247982891029E-3"/>
                  <c:y val="1.3054264625046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E-405C-B885-D93BAC4A7631}"/>
                </c:ext>
              </c:extLst>
            </c:dLbl>
            <c:dLbl>
              <c:idx val="4"/>
              <c:layout>
                <c:manualLayout>
                  <c:x val="-0.12720598814037135"/>
                  <c:y val="-0.22199460940311885"/>
                </c:manualLayout>
              </c:layout>
              <c:tx>
                <c:rich>
                  <a:bodyPr/>
                  <a:lstStyle/>
                  <a:p>
                    <a:r>
                      <a:rPr lang="en-US" sz="1200" b="1" baseline="0" dirty="0">
                        <a:latin typeface="Verdana" pitchFamily="34" charset="0"/>
                        <a:ea typeface="Verdana" pitchFamily="34" charset="0"/>
                      </a:rPr>
                      <a:t>89,6%</a:t>
                    </a:r>
                    <a:endParaRPr lang="en-US" sz="1600"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BE-405C-B885-D93BAC4A7631}"/>
                </c:ext>
              </c:extLst>
            </c:dLbl>
            <c:spPr>
              <a:noFill/>
              <a:ln>
                <a:noFill/>
              </a:ln>
              <a:effectLst/>
            </c:spPr>
            <c:txPr>
              <a:bodyPr/>
              <a:lstStyle/>
              <a:p>
                <a:pPr>
                  <a:defRPr sz="1200" b="1" baseline="0">
                    <a:latin typeface="Verdana" pitchFamily="34" charset="0"/>
                    <a:ea typeface="Verdana" pitchFamily="34" charset="0"/>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numRef>
              <c:f>Лист1!$A$2:$A$6</c:f>
              <c:numCache>
                <c:formatCode>General</c:formatCode>
                <c:ptCount val="5"/>
                <c:pt idx="0">
                  <c:v>1</c:v>
                </c:pt>
                <c:pt idx="1">
                  <c:v>2</c:v>
                </c:pt>
                <c:pt idx="2">
                  <c:v>3</c:v>
                </c:pt>
                <c:pt idx="3">
                  <c:v>4</c:v>
                </c:pt>
                <c:pt idx="4">
                  <c:v>5</c:v>
                </c:pt>
              </c:numCache>
            </c:numRef>
          </c:cat>
          <c:val>
            <c:numRef>
              <c:f>Лист1!$B$2:$B$6</c:f>
              <c:numCache>
                <c:formatCode>0.0%</c:formatCode>
                <c:ptCount val="5"/>
                <c:pt idx="0">
                  <c:v>5.0000000000000001E-3</c:v>
                </c:pt>
                <c:pt idx="1">
                  <c:v>4.0000000000000001E-3</c:v>
                </c:pt>
                <c:pt idx="2">
                  <c:v>1.6E-2</c:v>
                </c:pt>
                <c:pt idx="3">
                  <c:v>7.6999999999999999E-2</c:v>
                </c:pt>
                <c:pt idx="4">
                  <c:v>0.89600000000000002</c:v>
                </c:pt>
              </c:numCache>
            </c:numRef>
          </c:val>
          <c:extLst>
            <c:ext xmlns:c16="http://schemas.microsoft.com/office/drawing/2014/chart" uri="{C3380CC4-5D6E-409C-BE32-E72D297353CC}">
              <c16:uniqueId val="{0000000A-A6BE-405C-B885-D93BAC4A7631}"/>
            </c:ext>
          </c:extLst>
        </c:ser>
        <c:dLbls>
          <c:showLegendKey val="0"/>
          <c:showVal val="0"/>
          <c:showCatName val="0"/>
          <c:showSerName val="0"/>
          <c:showPercent val="0"/>
          <c:showBubbleSize val="0"/>
          <c:showLeaderLines val="1"/>
        </c:dLbls>
        <c:firstSliceAng val="0"/>
        <c:holeSize val="50"/>
      </c:doughnutChart>
    </c:plotArea>
    <c:legend>
      <c:legendPos val="b"/>
      <c:layout>
        <c:manualLayout>
          <c:xMode val="edge"/>
          <c:yMode val="edge"/>
          <c:x val="0.57181452318460191"/>
          <c:y val="0.84031542772128043"/>
          <c:w val="0.42818547681539809"/>
          <c:h val="0.11148421058624164"/>
        </c:manualLayout>
      </c:layout>
      <c:overlay val="0"/>
      <c:txPr>
        <a:bodyPr rot="0" vert="horz"/>
        <a:lstStyle/>
        <a:p>
          <a:pPr>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vert="horz"/>
          <a:lstStyle/>
          <a:p>
            <a:pPr>
              <a:defRPr/>
            </a:pPr>
            <a:endParaRPr lang="ru-RU"/>
          </a:p>
        </c:rich>
      </c:tx>
      <c:overlay val="0"/>
    </c:title>
    <c:autoTitleDeleted val="0"/>
    <c:plotArea>
      <c:layout>
        <c:manualLayout>
          <c:layoutTarget val="inner"/>
          <c:xMode val="edge"/>
          <c:yMode val="edge"/>
          <c:x val="0.2064152347081345"/>
          <c:y val="8.7797805601596043E-2"/>
          <c:w val="0.63712855267853363"/>
          <c:h val="0.77871265369059173"/>
        </c:manualLayout>
      </c:layout>
      <c:doughnutChart>
        <c:varyColors val="1"/>
        <c:ser>
          <c:idx val="0"/>
          <c:order val="0"/>
          <c:tx>
            <c:strRef>
              <c:f>Лист1!$B$1</c:f>
              <c:strCache>
                <c:ptCount val="1"/>
                <c:pt idx="0">
                  <c:v>Уровень удовлетворения качеством учебных материалов</c:v>
                </c:pt>
              </c:strCache>
            </c:strRef>
          </c:tx>
          <c:dPt>
            <c:idx val="0"/>
            <c:bubble3D val="0"/>
            <c:extLst>
              <c:ext xmlns:c16="http://schemas.microsoft.com/office/drawing/2014/chart" uri="{C3380CC4-5D6E-409C-BE32-E72D297353CC}">
                <c16:uniqueId val="{00000001-6C00-4D25-95E3-E38856349BA0}"/>
              </c:ext>
            </c:extLst>
          </c:dPt>
          <c:dPt>
            <c:idx val="1"/>
            <c:bubble3D val="0"/>
            <c:extLst>
              <c:ext xmlns:c16="http://schemas.microsoft.com/office/drawing/2014/chart" uri="{C3380CC4-5D6E-409C-BE32-E72D297353CC}">
                <c16:uniqueId val="{00000003-6C00-4D25-95E3-E38856349BA0}"/>
              </c:ext>
            </c:extLst>
          </c:dPt>
          <c:dPt>
            <c:idx val="2"/>
            <c:bubble3D val="0"/>
            <c:extLst>
              <c:ext xmlns:c16="http://schemas.microsoft.com/office/drawing/2014/chart" uri="{C3380CC4-5D6E-409C-BE32-E72D297353CC}">
                <c16:uniqueId val="{00000005-6C00-4D25-95E3-E38856349BA0}"/>
              </c:ext>
            </c:extLst>
          </c:dPt>
          <c:dPt>
            <c:idx val="3"/>
            <c:bubble3D val="0"/>
            <c:extLst>
              <c:ext xmlns:c16="http://schemas.microsoft.com/office/drawing/2014/chart" uri="{C3380CC4-5D6E-409C-BE32-E72D297353CC}">
                <c16:uniqueId val="{00000007-6C00-4D25-95E3-E38856349BA0}"/>
              </c:ext>
            </c:extLst>
          </c:dPt>
          <c:dPt>
            <c:idx val="4"/>
            <c:bubble3D val="0"/>
            <c:extLst>
              <c:ext xmlns:c16="http://schemas.microsoft.com/office/drawing/2014/chart" uri="{C3380CC4-5D6E-409C-BE32-E72D297353CC}">
                <c16:uniqueId val="{00000009-6C00-4D25-95E3-E38856349BA0}"/>
              </c:ext>
            </c:extLst>
          </c:dPt>
          <c:dLbls>
            <c:dLbl>
              <c:idx val="0"/>
              <c:delete val="1"/>
              <c:extLst>
                <c:ext xmlns:c15="http://schemas.microsoft.com/office/drawing/2012/chart" uri="{CE6537A1-D6FC-4f65-9D91-7224C49458BB}"/>
                <c:ext xmlns:c16="http://schemas.microsoft.com/office/drawing/2014/chart" uri="{C3380CC4-5D6E-409C-BE32-E72D297353CC}">
                  <c16:uniqueId val="{00000001-6C00-4D25-95E3-E38856349BA0}"/>
                </c:ext>
              </c:extLst>
            </c:dLbl>
            <c:dLbl>
              <c:idx val="1"/>
              <c:delete val="1"/>
              <c:extLst>
                <c:ext xmlns:c15="http://schemas.microsoft.com/office/drawing/2012/chart" uri="{CE6537A1-D6FC-4f65-9D91-7224C49458BB}"/>
                <c:ext xmlns:c16="http://schemas.microsoft.com/office/drawing/2014/chart" uri="{C3380CC4-5D6E-409C-BE32-E72D297353CC}">
                  <c16:uniqueId val="{00000003-6C00-4D25-95E3-E38856349BA0}"/>
                </c:ext>
              </c:extLst>
            </c:dLbl>
            <c:dLbl>
              <c:idx val="2"/>
              <c:layout>
                <c:manualLayout>
                  <c:x val="-3.2943614805674426E-3"/>
                  <c:y val="-0.14082689288500772"/>
                </c:manualLayout>
              </c:layout>
              <c:tx>
                <c:rich>
                  <a:bodyPr/>
                  <a:lstStyle/>
                  <a:p>
                    <a:r>
                      <a:rPr lang="ru-RU" sz="1200" b="1" dirty="0" smtClean="0"/>
                      <a:t>3</a:t>
                    </a:r>
                    <a:r>
                      <a:rPr lang="en-US" sz="1200" b="1" dirty="0" smtClean="0"/>
                      <a:t>,</a:t>
                    </a:r>
                    <a:r>
                      <a:rPr lang="ru-RU" sz="1200" b="1" dirty="0" smtClean="0"/>
                      <a:t>4</a:t>
                    </a:r>
                    <a:r>
                      <a:rPr lang="en-US" sz="1200" b="1" dirty="0" smtClean="0"/>
                      <a:t>%</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00-4D25-95E3-E38856349BA0}"/>
                </c:ext>
              </c:extLst>
            </c:dLbl>
            <c:dLbl>
              <c:idx val="3"/>
              <c:layout>
                <c:manualLayout>
                  <c:x val="3.8564593880229599E-2"/>
                  <c:y val="1.0196704860160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00-4D25-95E3-E38856349BA0}"/>
                </c:ext>
              </c:extLst>
            </c:dLbl>
            <c:dLbl>
              <c:idx val="4"/>
              <c:layout>
                <c:manualLayout>
                  <c:x val="-8.5207581063671531E-2"/>
                  <c:y val="-0.19733229756365164"/>
                </c:manualLayout>
              </c:layout>
              <c:tx>
                <c:rich>
                  <a:bodyPr/>
                  <a:lstStyle/>
                  <a:p>
                    <a:r>
                      <a:rPr lang="en-US" sz="1200" b="1" baseline="0" dirty="0">
                        <a:latin typeface="Verdana" pitchFamily="34" charset="0"/>
                        <a:ea typeface="Verdana" pitchFamily="34" charset="0"/>
                      </a:rPr>
                      <a:t>82,9%</a:t>
                    </a:r>
                    <a:endParaRPr lang="en-US" sz="1600" b="1" dirty="0"/>
                  </a:p>
                </c:rich>
              </c:tx>
              <c:showLegendKey val="0"/>
              <c:showVal val="1"/>
              <c:showCatName val="0"/>
              <c:showSerName val="0"/>
              <c:showPercent val="0"/>
              <c:showBubbleSize val="0"/>
              <c:extLst>
                <c:ext xmlns:c15="http://schemas.microsoft.com/office/drawing/2012/chart" uri="{CE6537A1-D6FC-4f65-9D91-7224C49458BB}">
                  <c15:layout>
                    <c:manualLayout>
                      <c:w val="9.6335940716344159E-2"/>
                      <c:h val="9.5405179615705937E-2"/>
                    </c:manualLayout>
                  </c15:layout>
                </c:ext>
                <c:ext xmlns:c16="http://schemas.microsoft.com/office/drawing/2014/chart" uri="{C3380CC4-5D6E-409C-BE32-E72D297353CC}">
                  <c16:uniqueId val="{00000009-6C00-4D25-95E3-E38856349BA0}"/>
                </c:ext>
              </c:extLst>
            </c:dLbl>
            <c:spPr>
              <a:noFill/>
              <a:ln>
                <a:noFill/>
              </a:ln>
              <a:effectLst/>
            </c:spPr>
            <c:txPr>
              <a:bodyPr rot="0" vert="horz"/>
              <a:lstStyle/>
              <a:p>
                <a:pPr>
                  <a:defRPr sz="1200" b="1" baseline="0">
                    <a:latin typeface="Verdana" pitchFamily="34" charset="0"/>
                    <a:ea typeface="Verdana" pitchFamily="34" charset="0"/>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numRef>
              <c:f>Лист1!$A$2:$A$6</c:f>
              <c:numCache>
                <c:formatCode>General</c:formatCode>
                <c:ptCount val="5"/>
                <c:pt idx="0">
                  <c:v>1</c:v>
                </c:pt>
                <c:pt idx="1">
                  <c:v>2</c:v>
                </c:pt>
                <c:pt idx="2">
                  <c:v>3</c:v>
                </c:pt>
                <c:pt idx="3">
                  <c:v>4</c:v>
                </c:pt>
                <c:pt idx="4">
                  <c:v>5</c:v>
                </c:pt>
              </c:numCache>
            </c:numRef>
          </c:cat>
          <c:val>
            <c:numRef>
              <c:f>Лист1!$B$2:$B$6</c:f>
              <c:numCache>
                <c:formatCode>0.0%</c:formatCode>
                <c:ptCount val="5"/>
                <c:pt idx="0">
                  <c:v>3.0000000000000001E-3</c:v>
                </c:pt>
                <c:pt idx="1">
                  <c:v>5.0000000000000001E-3</c:v>
                </c:pt>
                <c:pt idx="2">
                  <c:v>2.5999999999999999E-2</c:v>
                </c:pt>
                <c:pt idx="3">
                  <c:v>0.126</c:v>
                </c:pt>
                <c:pt idx="4">
                  <c:v>0.82899999999999996</c:v>
                </c:pt>
              </c:numCache>
            </c:numRef>
          </c:val>
          <c:extLst>
            <c:ext xmlns:c16="http://schemas.microsoft.com/office/drawing/2014/chart" uri="{C3380CC4-5D6E-409C-BE32-E72D297353CC}">
              <c16:uniqueId val="{0000000A-6C00-4D25-95E3-E38856349BA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Факт</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4"/>
              <c:layout>
                <c:manualLayout>
                  <c:x val="9.0103121235643544E-3"/>
                  <c:y val="7.31551962545691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080-4F67-B751-D2EDE288C8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2020 год</c:v>
                </c:pt>
                <c:pt idx="1">
                  <c:v>2021 год</c:v>
                </c:pt>
                <c:pt idx="2">
                  <c:v>2022 год</c:v>
                </c:pt>
                <c:pt idx="3">
                  <c:v>2023 год</c:v>
                </c:pt>
                <c:pt idx="4">
                  <c:v>2024 год</c:v>
                </c:pt>
              </c:strCache>
            </c:strRef>
          </c:cat>
          <c:val>
            <c:numRef>
              <c:f>Лист1!$B$2:$B$6</c:f>
              <c:numCache>
                <c:formatCode>General</c:formatCode>
                <c:ptCount val="5"/>
                <c:pt idx="0">
                  <c:v>12539.62</c:v>
                </c:pt>
                <c:pt idx="1">
                  <c:v>13928.32</c:v>
                </c:pt>
                <c:pt idx="2">
                  <c:v>17297.900000000001</c:v>
                </c:pt>
                <c:pt idx="3">
                  <c:v>23636.6</c:v>
                </c:pt>
                <c:pt idx="4">
                  <c:v>22270.9</c:v>
                </c:pt>
              </c:numCache>
            </c:numRef>
          </c:val>
          <c:extLst>
            <c:ext xmlns:c16="http://schemas.microsoft.com/office/drawing/2014/chart" uri="{C3380CC4-5D6E-409C-BE32-E72D297353CC}">
              <c16:uniqueId val="{00000000-6080-4F67-B751-D2EDE288C8FD}"/>
            </c:ext>
          </c:extLst>
        </c:ser>
        <c:dLbls>
          <c:showLegendKey val="0"/>
          <c:showVal val="0"/>
          <c:showCatName val="0"/>
          <c:showSerName val="0"/>
          <c:showPercent val="0"/>
          <c:showBubbleSize val="0"/>
        </c:dLbls>
        <c:gapWidth val="100"/>
        <c:overlap val="-24"/>
        <c:axId val="193891328"/>
        <c:axId val="193897216"/>
      </c:barChart>
      <c:catAx>
        <c:axId val="193891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3897216"/>
        <c:crosses val="autoZero"/>
        <c:auto val="1"/>
        <c:lblAlgn val="ctr"/>
        <c:lblOffset val="100"/>
        <c:noMultiLvlLbl val="0"/>
      </c:catAx>
      <c:valAx>
        <c:axId val="19389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93891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8C39F-BE37-4F4D-B1B2-0110D3C931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193C5167-46C6-4318-8839-AA5C0AA35325}">
      <dgm:prSet phldrT="[Текст]" custT="1"/>
      <dgm:spPr/>
      <dgm:t>
        <a:bodyPr vert="vert270"/>
        <a:lstStyle/>
        <a:p>
          <a:pPr algn="ctr">
            <a:lnSpc>
              <a:spcPct val="100000"/>
            </a:lnSpc>
            <a:spcBef>
              <a:spcPts val="0"/>
            </a:spcBef>
            <a:spcAft>
              <a:spcPts val="600"/>
            </a:spcAft>
          </a:pPr>
          <a:endParaRPr lang="ru-RU" sz="2000" spc="500" baseline="0" dirty="0">
            <a:solidFill>
              <a:schemeClr val="bg1"/>
            </a:solidFill>
            <a:latin typeface="Arial" panose="020B0604020202020204" pitchFamily="34" charset="0"/>
            <a:cs typeface="Arial" panose="020B0604020202020204" pitchFamily="34" charset="0"/>
          </a:endParaRPr>
        </a:p>
      </dgm:t>
    </dgm:pt>
    <dgm:pt modelId="{047918DE-02F7-4B7D-82B1-C11D1C2F2C03}" type="parTrans" cxnId="{ED850E88-3C1C-4048-8FDE-6B0F06909A1A}">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8612A182-91E3-4834-AF34-CF5FF1F18A78}" type="sibTrans" cxnId="{ED850E88-3C1C-4048-8FDE-6B0F06909A1A}">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47757049-1016-4BB6-831E-C2CA64E6C9F2}">
      <dgm:prSet phldrT="[Текст]" custT="1"/>
      <dgm:spPr/>
      <dgm:t>
        <a:bodyPr/>
        <a:lstStyle/>
        <a:p>
          <a:pPr>
            <a:lnSpc>
              <a:spcPct val="100000"/>
            </a:lnSpc>
            <a:spcBef>
              <a:spcPts val="0"/>
            </a:spcBef>
            <a:spcAft>
              <a:spcPts val="0"/>
            </a:spcAft>
          </a:pPr>
          <a:r>
            <a:rPr lang="ru-RU" sz="1600" b="1" dirty="0" smtClean="0">
              <a:solidFill>
                <a:schemeClr val="bg1"/>
              </a:solidFill>
              <a:latin typeface="Verdana" panose="020B0604030504040204" pitchFamily="34" charset="0"/>
              <a:ea typeface="Verdana" panose="020B0604030504040204" pitchFamily="34" charset="0"/>
            </a:rPr>
            <a:t>Дополнительное профессиональное образование</a:t>
          </a:r>
          <a:endParaRPr lang="ru-RU" sz="1600" b="1"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gm:t>
    </dgm:pt>
    <dgm:pt modelId="{E04C4398-6E47-4D96-95BF-6D764B8AE258}" type="parTrans" cxnId="{4A0E1072-B65A-451A-8582-655ED3FC6C7B}">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3E347C88-361B-449C-80C7-DACADB0D353D}" type="sibTrans" cxnId="{4A0E1072-B65A-451A-8582-655ED3FC6C7B}">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D807B392-0EAD-43AC-A8F2-5C1018AE49CD}">
      <dgm:prSet phldrT="[Текст]" custT="1"/>
      <dgm:spPr/>
      <dgm:t>
        <a:bodyPr/>
        <a:lstStyle/>
        <a:p>
          <a:pPr>
            <a:lnSpc>
              <a:spcPct val="100000"/>
            </a:lnSpc>
            <a:spcBef>
              <a:spcPts val="0"/>
            </a:spcBef>
            <a:spcAft>
              <a:spcPts val="0"/>
            </a:spcAft>
          </a:pPr>
          <a:r>
            <a:rPr lang="ru-RU" sz="1600" b="1" dirty="0" smtClean="0">
              <a:solidFill>
                <a:schemeClr val="bg1"/>
              </a:solidFill>
              <a:latin typeface="Verdana" panose="020B0604030504040204" pitchFamily="34" charset="0"/>
              <a:ea typeface="Verdana" panose="020B0604030504040204" pitchFamily="34" charset="0"/>
            </a:rPr>
            <a:t>Лицензирование и аккредитация образовательной деятельности</a:t>
          </a:r>
          <a:endParaRPr lang="ru-RU" sz="1600" b="1"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gm:t>
    </dgm:pt>
    <dgm:pt modelId="{2C29C4C7-5BF8-4ABB-A348-10FF8CB95B20}" type="parTrans" cxnId="{DEB48ACD-48D5-4D21-92FB-62A663C37C3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E74ECAC1-B772-4DFE-824E-D4C192DF4714}" type="sibTrans" cxnId="{DEB48ACD-48D5-4D21-92FB-62A663C37C3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229B7B95-DF8A-43AD-8970-40B30C6ECE32}">
      <dgm:prSet phldrT="[Текст]" custT="1"/>
      <dgm:spPr/>
      <dgm:t>
        <a:bodyPr/>
        <a:lstStyle/>
        <a:p>
          <a:pPr algn="just">
            <a:lnSpc>
              <a:spcPct val="100000"/>
            </a:lnSpc>
            <a:spcBef>
              <a:spcPts val="0"/>
            </a:spcBef>
            <a:spcAft>
              <a:spcPts val="0"/>
            </a:spcAft>
          </a:pPr>
          <a:r>
            <a:rPr lang="ru-RU" sz="1600" b="1" dirty="0" smtClean="0">
              <a:solidFill>
                <a:schemeClr val="bg1"/>
              </a:solidFill>
              <a:latin typeface="Verdana" panose="020B0604030504040204" pitchFamily="34" charset="0"/>
              <a:ea typeface="Verdana" panose="020B0604030504040204" pitchFamily="34" charset="0"/>
            </a:rPr>
            <a:t>Охрана труда работников университета и обучающихся</a:t>
          </a:r>
          <a:endParaRPr lang="ru-RU" sz="1600" b="1"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gm:t>
    </dgm:pt>
    <dgm:pt modelId="{B2EC2FFC-3D9E-4AC0-BC93-2887EE8279E7}" type="parTrans" cxnId="{B5348C71-2FFE-4116-B254-53EB8D3D7B27}">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DF792B57-69CF-47BA-A843-1D9D1002CD75}" type="sibTrans" cxnId="{B5348C71-2FFE-4116-B254-53EB8D3D7B27}">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850AD7F0-5AAE-4BE1-AA95-14D9E2E18B19}">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600" b="1" dirty="0" smtClean="0">
              <a:solidFill>
                <a:schemeClr val="bg1"/>
              </a:solidFill>
              <a:latin typeface="Verdana" panose="020B0604030504040204" pitchFamily="34" charset="0"/>
              <a:ea typeface="Verdana" panose="020B0604030504040204" pitchFamily="34" charset="0"/>
            </a:rPr>
            <a:t>Медицинская деятельность</a:t>
          </a:r>
          <a:endParaRPr lang="en-US" sz="1600" b="1" dirty="0" smtClean="0">
            <a:solidFill>
              <a:schemeClr val="bg1"/>
            </a:solidFill>
            <a:latin typeface="Verdana" panose="020B0604030504040204" pitchFamily="34" charset="0"/>
            <a:ea typeface="Verdana" panose="020B060403050404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Verdana" panose="020B0604030504040204" pitchFamily="34" charset="0"/>
              <a:ea typeface="Verdana" panose="020B0604030504040204" pitchFamily="34" charset="0"/>
            </a:rPr>
            <a:t>_________________________________</a:t>
          </a:r>
        </a:p>
        <a:p>
          <a:pPr marL="0" marR="0" indent="0" defTabSz="914400" eaLnBrk="1" fontAlgn="auto" latinLnBrk="0" hangingPunct="1">
            <a:lnSpc>
              <a:spcPct val="100000"/>
            </a:lnSpc>
            <a:spcBef>
              <a:spcPts val="0"/>
            </a:spcBef>
            <a:spcAft>
              <a:spcPts val="0"/>
            </a:spcAft>
            <a:buClrTx/>
            <a:buSzTx/>
            <a:buFontTx/>
            <a:buNone/>
            <a:tabLst/>
            <a:defRPr/>
          </a:pPr>
          <a:r>
            <a:rPr lang="ru-RU" sz="1600" b="1" baseline="0" dirty="0" smtClean="0">
              <a:solidFill>
                <a:schemeClr val="bg1"/>
              </a:solidFill>
              <a:latin typeface="Verdana" panose="020B0604030504040204" pitchFamily="34" charset="0"/>
              <a:ea typeface="Verdana" panose="020B0604030504040204" pitchFamily="34" charset="0"/>
              <a:cs typeface="Arial" panose="020B0604020202020204" pitchFamily="34" charset="0"/>
            </a:rPr>
            <a:t>Участие в проекте УМЦ на базе кампуса «Арктическая звезда»</a:t>
          </a:r>
        </a:p>
      </dgm:t>
    </dgm:pt>
    <dgm:pt modelId="{4B517596-CBAA-452F-8895-9671EB3061BE}" type="parTrans" cxnId="{C2C40C82-3B6B-4F39-AC85-A864BA4EE1C6}">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4827EF6A-604F-4852-AD33-41DAF60EF131}" type="sibTrans" cxnId="{C2C40C82-3B6B-4F39-AC85-A864BA4EE1C6}">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4948D709-2F11-4E58-80E1-B6A712EA3C75}">
      <dgm:prSet custT="1"/>
      <dgm:spPr/>
      <dgm:t>
        <a:bodyPr/>
        <a:lstStyle/>
        <a:p>
          <a:pPr>
            <a:lnSpc>
              <a:spcPct val="100000"/>
            </a:lnSpc>
            <a:spcBef>
              <a:spcPts val="0"/>
            </a:spcBef>
            <a:spcAft>
              <a:spcPts val="0"/>
            </a:spcAft>
          </a:pPr>
          <a:r>
            <a:rPr lang="ru-RU" sz="1600" b="1" dirty="0" smtClean="0">
              <a:solidFill>
                <a:schemeClr val="bg1"/>
              </a:solidFill>
              <a:latin typeface="Verdana" panose="020B0604030504040204" pitchFamily="34" charset="0"/>
              <a:ea typeface="Verdana" panose="020B0604030504040204" pitchFamily="34" charset="0"/>
            </a:rPr>
            <a:t>Руководство проектным офисом программы  Вуз -Регион</a:t>
          </a:r>
          <a:endParaRPr lang="ru-RU" sz="1600" b="1"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gm:t>
    </dgm:pt>
    <dgm:pt modelId="{1686CDA0-C741-4010-962A-AB9F2B241058}" type="parTrans" cxnId="{74E5D931-8E56-4084-A83A-DB99A9EE6CC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87F708E2-CD10-41D4-A0EA-A6F2DC69CBEA}" type="sibTrans" cxnId="{74E5D931-8E56-4084-A83A-DB99A9EE6CC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5DDFA717-D31B-427F-8FCE-0ABDDE44EE90}">
      <dgm:prSet custT="1"/>
      <dgm:spPr/>
      <dgm:t>
        <a:bodyPr/>
        <a:lstStyle/>
        <a:p>
          <a:pPr>
            <a:lnSpc>
              <a:spcPct val="100000"/>
            </a:lnSpc>
            <a:spcBef>
              <a:spcPts val="0"/>
            </a:spcBef>
            <a:spcAft>
              <a:spcPts val="0"/>
            </a:spcAft>
          </a:pPr>
          <a:r>
            <a:rPr lang="ru-RU" sz="1600" b="1" dirty="0" smtClean="0">
              <a:solidFill>
                <a:schemeClr val="bg1"/>
              </a:solidFill>
              <a:latin typeface="Verdana" panose="020B0604030504040204" pitchFamily="34" charset="0"/>
              <a:ea typeface="Verdana" panose="020B0604030504040204" pitchFamily="34" charset="0"/>
            </a:rPr>
            <a:t>Руководство программой  развития университета</a:t>
          </a:r>
          <a:endParaRPr lang="ru-RU" sz="1600" b="1" baseline="0" dirty="0">
            <a:solidFill>
              <a:schemeClr val="bg1"/>
            </a:solidFill>
            <a:latin typeface="Arial" panose="020B0604020202020204" pitchFamily="34" charset="0"/>
            <a:cs typeface="Arial" panose="020B0604020202020204" pitchFamily="34" charset="0"/>
          </a:endParaRPr>
        </a:p>
      </dgm:t>
    </dgm:pt>
    <dgm:pt modelId="{BE6E7FFC-1E9B-4405-A5F6-37A87E79F6F1}" type="parTrans" cxnId="{809EF3B6-5805-4224-9D61-972575C8B07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26CA45A5-914D-4E1D-8506-2794F9B94F65}" type="sibTrans" cxnId="{809EF3B6-5805-4224-9D61-972575C8B073}">
      <dgm:prSet/>
      <dgm:spPr/>
      <dgm:t>
        <a:bodyPr/>
        <a:lstStyle/>
        <a:p>
          <a:pPr>
            <a:lnSpc>
              <a:spcPct val="100000"/>
            </a:lnSpc>
            <a:spcBef>
              <a:spcPts val="0"/>
            </a:spcBef>
            <a:spcAft>
              <a:spcPts val="0"/>
            </a:spcAft>
          </a:pPr>
          <a:endParaRPr lang="ru-RU" sz="1600" baseline="0">
            <a:solidFill>
              <a:schemeClr val="bg1"/>
            </a:solidFill>
            <a:latin typeface="Arial" panose="020B0604020202020204" pitchFamily="34" charset="0"/>
            <a:cs typeface="Arial" panose="020B0604020202020204" pitchFamily="34" charset="0"/>
          </a:endParaRPr>
        </a:p>
      </dgm:t>
    </dgm:pt>
    <dgm:pt modelId="{2EF5B1AC-8AD0-4C02-964C-C07C0AD8ACE0}" type="pres">
      <dgm:prSet presAssocID="{0B68C39F-BE37-4F4D-B1B2-0110D3C931A3}" presName="vert0" presStyleCnt="0">
        <dgm:presLayoutVars>
          <dgm:dir/>
          <dgm:animOne val="branch"/>
          <dgm:animLvl val="lvl"/>
        </dgm:presLayoutVars>
      </dgm:prSet>
      <dgm:spPr/>
      <dgm:t>
        <a:bodyPr/>
        <a:lstStyle/>
        <a:p>
          <a:endParaRPr lang="ru-RU"/>
        </a:p>
      </dgm:t>
    </dgm:pt>
    <dgm:pt modelId="{C07B0AE5-2729-4F3B-BEFA-BA6461E90A58}" type="pres">
      <dgm:prSet presAssocID="{193C5167-46C6-4318-8839-AA5C0AA35325}" presName="thickLine" presStyleLbl="alignNode1" presStyleIdx="0" presStyleCnt="1" custLinFactNeighborX="119" custLinFactNeighborY="1120"/>
      <dgm:spPr/>
    </dgm:pt>
    <dgm:pt modelId="{3DF07B5B-0AF7-44CC-9B26-2CC172D34F77}" type="pres">
      <dgm:prSet presAssocID="{193C5167-46C6-4318-8839-AA5C0AA35325}" presName="horz1" presStyleCnt="0"/>
      <dgm:spPr/>
    </dgm:pt>
    <dgm:pt modelId="{7DC6AD15-4DD2-430A-A2CC-476A0D2D75BE}" type="pres">
      <dgm:prSet presAssocID="{193C5167-46C6-4318-8839-AA5C0AA35325}" presName="tx1" presStyleLbl="revTx" presStyleIdx="0" presStyleCnt="7" custScaleX="27864" custLinFactNeighborX="-4506" custLinFactNeighborY="-101"/>
      <dgm:spPr/>
      <dgm:t>
        <a:bodyPr/>
        <a:lstStyle/>
        <a:p>
          <a:endParaRPr lang="ru-RU"/>
        </a:p>
      </dgm:t>
    </dgm:pt>
    <dgm:pt modelId="{FEF120A9-51B6-431D-9C9F-238706A1C8A0}" type="pres">
      <dgm:prSet presAssocID="{193C5167-46C6-4318-8839-AA5C0AA35325}" presName="vert1" presStyleCnt="0"/>
      <dgm:spPr/>
    </dgm:pt>
    <dgm:pt modelId="{CEFA9099-F104-4D1B-8844-3AA95B3D8591}" type="pres">
      <dgm:prSet presAssocID="{47757049-1016-4BB6-831E-C2CA64E6C9F2}" presName="vertSpace2a" presStyleCnt="0"/>
      <dgm:spPr/>
    </dgm:pt>
    <dgm:pt modelId="{E00A5AE8-953C-46FF-8E9D-8C90E5782029}" type="pres">
      <dgm:prSet presAssocID="{47757049-1016-4BB6-831E-C2CA64E6C9F2}" presName="horz2" presStyleCnt="0"/>
      <dgm:spPr/>
    </dgm:pt>
    <dgm:pt modelId="{DBB0051C-E1C0-4E15-B8BE-788C168E2976}" type="pres">
      <dgm:prSet presAssocID="{47757049-1016-4BB6-831E-C2CA64E6C9F2}" presName="horzSpace2" presStyleCnt="0"/>
      <dgm:spPr/>
    </dgm:pt>
    <dgm:pt modelId="{2837BA48-4FEB-4D30-A9D0-BD39BD71E354}" type="pres">
      <dgm:prSet presAssocID="{47757049-1016-4BB6-831E-C2CA64E6C9F2}" presName="tx2" presStyleLbl="revTx" presStyleIdx="1" presStyleCnt="7"/>
      <dgm:spPr/>
      <dgm:t>
        <a:bodyPr/>
        <a:lstStyle/>
        <a:p>
          <a:endParaRPr lang="ru-RU"/>
        </a:p>
      </dgm:t>
    </dgm:pt>
    <dgm:pt modelId="{D0943821-1711-415B-A1D6-06A5458A84C9}" type="pres">
      <dgm:prSet presAssocID="{47757049-1016-4BB6-831E-C2CA64E6C9F2}" presName="vert2" presStyleCnt="0"/>
      <dgm:spPr/>
    </dgm:pt>
    <dgm:pt modelId="{EE0FAA7B-E789-476B-83EF-A52284DFB7D1}" type="pres">
      <dgm:prSet presAssocID="{47757049-1016-4BB6-831E-C2CA64E6C9F2}" presName="thinLine2b" presStyleLbl="callout" presStyleIdx="0" presStyleCnt="6"/>
      <dgm:spPr/>
    </dgm:pt>
    <dgm:pt modelId="{DA834FA5-3DA1-46E0-BF60-AFD5700B01CD}" type="pres">
      <dgm:prSet presAssocID="{47757049-1016-4BB6-831E-C2CA64E6C9F2}" presName="vertSpace2b" presStyleCnt="0"/>
      <dgm:spPr/>
    </dgm:pt>
    <dgm:pt modelId="{8E76B4BA-BA3C-4817-846B-CF64C56C0AFE}" type="pres">
      <dgm:prSet presAssocID="{D807B392-0EAD-43AC-A8F2-5C1018AE49CD}" presName="horz2" presStyleCnt="0"/>
      <dgm:spPr/>
    </dgm:pt>
    <dgm:pt modelId="{8C57A20B-D125-49A9-9DE1-B9B5871628C3}" type="pres">
      <dgm:prSet presAssocID="{D807B392-0EAD-43AC-A8F2-5C1018AE49CD}" presName="horzSpace2" presStyleCnt="0"/>
      <dgm:spPr/>
    </dgm:pt>
    <dgm:pt modelId="{11EC8A14-C58C-41D6-A881-C2C19E3C3FF3}" type="pres">
      <dgm:prSet presAssocID="{D807B392-0EAD-43AC-A8F2-5C1018AE49CD}" presName="tx2" presStyleLbl="revTx" presStyleIdx="2" presStyleCnt="7"/>
      <dgm:spPr/>
      <dgm:t>
        <a:bodyPr/>
        <a:lstStyle/>
        <a:p>
          <a:endParaRPr lang="ru-RU"/>
        </a:p>
      </dgm:t>
    </dgm:pt>
    <dgm:pt modelId="{F058161C-AB90-44E1-A7BF-1B5D76D38C7B}" type="pres">
      <dgm:prSet presAssocID="{D807B392-0EAD-43AC-A8F2-5C1018AE49CD}" presName="vert2" presStyleCnt="0"/>
      <dgm:spPr/>
    </dgm:pt>
    <dgm:pt modelId="{571BE6E9-D47B-4FB4-8808-B5289FB4ADE7}" type="pres">
      <dgm:prSet presAssocID="{D807B392-0EAD-43AC-A8F2-5C1018AE49CD}" presName="thinLine2b" presStyleLbl="callout" presStyleIdx="1" presStyleCnt="6"/>
      <dgm:spPr/>
    </dgm:pt>
    <dgm:pt modelId="{3B64FC87-E7ED-4306-9C92-555071A141C5}" type="pres">
      <dgm:prSet presAssocID="{D807B392-0EAD-43AC-A8F2-5C1018AE49CD}" presName="vertSpace2b" presStyleCnt="0"/>
      <dgm:spPr/>
    </dgm:pt>
    <dgm:pt modelId="{6A4332B7-7131-4FD5-B6FD-E9A444F3D38E}" type="pres">
      <dgm:prSet presAssocID="{229B7B95-DF8A-43AD-8970-40B30C6ECE32}" presName="horz2" presStyleCnt="0"/>
      <dgm:spPr/>
    </dgm:pt>
    <dgm:pt modelId="{7A81B1A0-7439-4C5D-8831-0A9D245D5A0A}" type="pres">
      <dgm:prSet presAssocID="{229B7B95-DF8A-43AD-8970-40B30C6ECE32}" presName="horzSpace2" presStyleCnt="0"/>
      <dgm:spPr/>
    </dgm:pt>
    <dgm:pt modelId="{B2119977-378A-4538-ABF8-5096E3C21F99}" type="pres">
      <dgm:prSet presAssocID="{229B7B95-DF8A-43AD-8970-40B30C6ECE32}" presName="tx2" presStyleLbl="revTx" presStyleIdx="3" presStyleCnt="7"/>
      <dgm:spPr/>
      <dgm:t>
        <a:bodyPr/>
        <a:lstStyle/>
        <a:p>
          <a:endParaRPr lang="ru-RU"/>
        </a:p>
      </dgm:t>
    </dgm:pt>
    <dgm:pt modelId="{B8540745-01FF-4371-A00A-5A1529594496}" type="pres">
      <dgm:prSet presAssocID="{229B7B95-DF8A-43AD-8970-40B30C6ECE32}" presName="vert2" presStyleCnt="0"/>
      <dgm:spPr/>
    </dgm:pt>
    <dgm:pt modelId="{2506DAB4-CC35-4819-BB38-D11712E0E850}" type="pres">
      <dgm:prSet presAssocID="{229B7B95-DF8A-43AD-8970-40B30C6ECE32}" presName="thinLine2b" presStyleLbl="callout" presStyleIdx="2" presStyleCnt="6" custLinFactY="-200000" custLinFactNeighborX="184" custLinFactNeighborY="-269571"/>
      <dgm:spPr/>
      <dgm:t>
        <a:bodyPr/>
        <a:lstStyle/>
        <a:p>
          <a:endParaRPr lang="ru-RU"/>
        </a:p>
      </dgm:t>
    </dgm:pt>
    <dgm:pt modelId="{8F2B694B-F3C0-42CD-8FDB-90CC4A022962}" type="pres">
      <dgm:prSet presAssocID="{229B7B95-DF8A-43AD-8970-40B30C6ECE32}" presName="vertSpace2b" presStyleCnt="0"/>
      <dgm:spPr/>
    </dgm:pt>
    <dgm:pt modelId="{D6C8CEFC-4B57-4A58-896A-0639911E6291}" type="pres">
      <dgm:prSet presAssocID="{850AD7F0-5AAE-4BE1-AA95-14D9E2E18B19}" presName="horz2" presStyleCnt="0"/>
      <dgm:spPr/>
    </dgm:pt>
    <dgm:pt modelId="{2BD7A925-F6D7-42BA-90BC-8A47C4FA793B}" type="pres">
      <dgm:prSet presAssocID="{850AD7F0-5AAE-4BE1-AA95-14D9E2E18B19}" presName="horzSpace2" presStyleCnt="0"/>
      <dgm:spPr/>
    </dgm:pt>
    <dgm:pt modelId="{E4126049-DF4A-4A9F-93B4-D9C42201F042}" type="pres">
      <dgm:prSet presAssocID="{850AD7F0-5AAE-4BE1-AA95-14D9E2E18B19}" presName="tx2" presStyleLbl="revTx" presStyleIdx="4" presStyleCnt="7" custScaleX="127389" custScaleY="116818" custLinFactNeighborX="56163" custLinFactNeighborY="-18628"/>
      <dgm:spPr/>
      <dgm:t>
        <a:bodyPr/>
        <a:lstStyle/>
        <a:p>
          <a:endParaRPr lang="ru-RU"/>
        </a:p>
      </dgm:t>
    </dgm:pt>
    <dgm:pt modelId="{CAF17EFD-9C2B-4240-9B45-73598CD46EC4}" type="pres">
      <dgm:prSet presAssocID="{850AD7F0-5AAE-4BE1-AA95-14D9E2E18B19}" presName="vert2" presStyleCnt="0"/>
      <dgm:spPr/>
    </dgm:pt>
    <dgm:pt modelId="{2D05F430-B6A3-4F73-B1F9-420D6AB5C3BC}" type="pres">
      <dgm:prSet presAssocID="{850AD7F0-5AAE-4BE1-AA95-14D9E2E18B19}" presName="thinLine2b" presStyleLbl="callout" presStyleIdx="3" presStyleCnt="6"/>
      <dgm:spPr/>
    </dgm:pt>
    <dgm:pt modelId="{71048285-F57D-4AB3-94B3-152269C4706E}" type="pres">
      <dgm:prSet presAssocID="{850AD7F0-5AAE-4BE1-AA95-14D9E2E18B19}" presName="vertSpace2b" presStyleCnt="0"/>
      <dgm:spPr/>
    </dgm:pt>
    <dgm:pt modelId="{4B3FAB65-2582-485B-A1EA-F24CDF3129E3}" type="pres">
      <dgm:prSet presAssocID="{4948D709-2F11-4E58-80E1-B6A712EA3C75}" presName="horz2" presStyleCnt="0"/>
      <dgm:spPr/>
    </dgm:pt>
    <dgm:pt modelId="{C97D7554-522F-4CFC-A152-01E84B8CB019}" type="pres">
      <dgm:prSet presAssocID="{4948D709-2F11-4E58-80E1-B6A712EA3C75}" presName="horzSpace2" presStyleCnt="0"/>
      <dgm:spPr/>
    </dgm:pt>
    <dgm:pt modelId="{0702AFD6-63E1-4B22-BC31-5A47CB251200}" type="pres">
      <dgm:prSet presAssocID="{4948D709-2F11-4E58-80E1-B6A712EA3C75}" presName="tx2" presStyleLbl="revTx" presStyleIdx="5" presStyleCnt="7"/>
      <dgm:spPr/>
      <dgm:t>
        <a:bodyPr/>
        <a:lstStyle/>
        <a:p>
          <a:endParaRPr lang="ru-RU"/>
        </a:p>
      </dgm:t>
    </dgm:pt>
    <dgm:pt modelId="{A9724CA2-B8F0-4E3A-B408-7CF8E837A73F}" type="pres">
      <dgm:prSet presAssocID="{4948D709-2F11-4E58-80E1-B6A712EA3C75}" presName="vert2" presStyleCnt="0"/>
      <dgm:spPr/>
    </dgm:pt>
    <dgm:pt modelId="{BB640B47-4A1D-4D95-AAD5-F4E019D59842}" type="pres">
      <dgm:prSet presAssocID="{4948D709-2F11-4E58-80E1-B6A712EA3C75}" presName="thinLine2b" presStyleLbl="callout" presStyleIdx="4" presStyleCnt="6"/>
      <dgm:spPr/>
    </dgm:pt>
    <dgm:pt modelId="{78C42791-4180-4A8B-9B5C-D446650A6DE2}" type="pres">
      <dgm:prSet presAssocID="{4948D709-2F11-4E58-80E1-B6A712EA3C75}" presName="vertSpace2b" presStyleCnt="0"/>
      <dgm:spPr/>
    </dgm:pt>
    <dgm:pt modelId="{F4B22A9B-994B-47CC-AB94-179EA3EB321F}" type="pres">
      <dgm:prSet presAssocID="{5DDFA717-D31B-427F-8FCE-0ABDDE44EE90}" presName="horz2" presStyleCnt="0"/>
      <dgm:spPr/>
    </dgm:pt>
    <dgm:pt modelId="{D917F69C-89C0-4EAB-80A4-7C9BAC9E5955}" type="pres">
      <dgm:prSet presAssocID="{5DDFA717-D31B-427F-8FCE-0ABDDE44EE90}" presName="horzSpace2" presStyleCnt="0"/>
      <dgm:spPr/>
    </dgm:pt>
    <dgm:pt modelId="{587F45A3-1FF6-4AD7-B955-A59E961C6ADA}" type="pres">
      <dgm:prSet presAssocID="{5DDFA717-D31B-427F-8FCE-0ABDDE44EE90}" presName="tx2" presStyleLbl="revTx" presStyleIdx="6" presStyleCnt="7"/>
      <dgm:spPr/>
      <dgm:t>
        <a:bodyPr/>
        <a:lstStyle/>
        <a:p>
          <a:endParaRPr lang="ru-RU"/>
        </a:p>
      </dgm:t>
    </dgm:pt>
    <dgm:pt modelId="{99FCB223-9F7A-421B-8128-5B8EA778BB53}" type="pres">
      <dgm:prSet presAssocID="{5DDFA717-D31B-427F-8FCE-0ABDDE44EE90}" presName="vert2" presStyleCnt="0"/>
      <dgm:spPr/>
    </dgm:pt>
    <dgm:pt modelId="{7DDDBB55-D6F9-4D62-9A75-BDB3EDE6A8FC}" type="pres">
      <dgm:prSet presAssocID="{5DDFA717-D31B-427F-8FCE-0ABDDE44EE90}" presName="thinLine2b" presStyleLbl="callout" presStyleIdx="5" presStyleCnt="6"/>
      <dgm:spPr/>
    </dgm:pt>
    <dgm:pt modelId="{DD1A4A9A-EA36-4748-8179-90D6486F7B72}" type="pres">
      <dgm:prSet presAssocID="{5DDFA717-D31B-427F-8FCE-0ABDDE44EE90}" presName="vertSpace2b" presStyleCnt="0"/>
      <dgm:spPr/>
    </dgm:pt>
  </dgm:ptLst>
  <dgm:cxnLst>
    <dgm:cxn modelId="{D205A826-BBED-457D-B4A9-137E4D188017}" type="presOf" srcId="{850AD7F0-5AAE-4BE1-AA95-14D9E2E18B19}" destId="{E4126049-DF4A-4A9F-93B4-D9C42201F042}" srcOrd="0" destOrd="0" presId="urn:microsoft.com/office/officeart/2008/layout/LinedList"/>
    <dgm:cxn modelId="{C2CD9C20-16BB-490B-B3D0-49D46101D10F}" type="presOf" srcId="{4948D709-2F11-4E58-80E1-B6A712EA3C75}" destId="{0702AFD6-63E1-4B22-BC31-5A47CB251200}" srcOrd="0" destOrd="0" presId="urn:microsoft.com/office/officeart/2008/layout/LinedList"/>
    <dgm:cxn modelId="{EFCD0DB0-0635-4B80-9C70-F1962362D7B7}" type="presOf" srcId="{D807B392-0EAD-43AC-A8F2-5C1018AE49CD}" destId="{11EC8A14-C58C-41D6-A881-C2C19E3C3FF3}" srcOrd="0" destOrd="0" presId="urn:microsoft.com/office/officeart/2008/layout/LinedList"/>
    <dgm:cxn modelId="{D5ADB444-1057-4541-B9E5-C4393F15A9A6}" type="presOf" srcId="{0B68C39F-BE37-4F4D-B1B2-0110D3C931A3}" destId="{2EF5B1AC-8AD0-4C02-964C-C07C0AD8ACE0}" srcOrd="0" destOrd="0" presId="urn:microsoft.com/office/officeart/2008/layout/LinedList"/>
    <dgm:cxn modelId="{4A0E1072-B65A-451A-8582-655ED3FC6C7B}" srcId="{193C5167-46C6-4318-8839-AA5C0AA35325}" destId="{47757049-1016-4BB6-831E-C2CA64E6C9F2}" srcOrd="0" destOrd="0" parTransId="{E04C4398-6E47-4D96-95BF-6D764B8AE258}" sibTransId="{3E347C88-361B-449C-80C7-DACADB0D353D}"/>
    <dgm:cxn modelId="{DEB48ACD-48D5-4D21-92FB-62A663C37C33}" srcId="{193C5167-46C6-4318-8839-AA5C0AA35325}" destId="{D807B392-0EAD-43AC-A8F2-5C1018AE49CD}" srcOrd="1" destOrd="0" parTransId="{2C29C4C7-5BF8-4ABB-A348-10FF8CB95B20}" sibTransId="{E74ECAC1-B772-4DFE-824E-D4C192DF4714}"/>
    <dgm:cxn modelId="{B5348C71-2FFE-4116-B254-53EB8D3D7B27}" srcId="{193C5167-46C6-4318-8839-AA5C0AA35325}" destId="{229B7B95-DF8A-43AD-8970-40B30C6ECE32}" srcOrd="2" destOrd="0" parTransId="{B2EC2FFC-3D9E-4AC0-BC93-2887EE8279E7}" sibTransId="{DF792B57-69CF-47BA-A843-1D9D1002CD75}"/>
    <dgm:cxn modelId="{74E5D931-8E56-4084-A83A-DB99A9EE6CC3}" srcId="{193C5167-46C6-4318-8839-AA5C0AA35325}" destId="{4948D709-2F11-4E58-80E1-B6A712EA3C75}" srcOrd="4" destOrd="0" parTransId="{1686CDA0-C741-4010-962A-AB9F2B241058}" sibTransId="{87F708E2-CD10-41D4-A0EA-A6F2DC69CBEA}"/>
    <dgm:cxn modelId="{E94E2D33-1EF4-40C7-A95F-3ADCD81A35CC}" type="presOf" srcId="{193C5167-46C6-4318-8839-AA5C0AA35325}" destId="{7DC6AD15-4DD2-430A-A2CC-476A0D2D75BE}" srcOrd="0" destOrd="0" presId="urn:microsoft.com/office/officeart/2008/layout/LinedList"/>
    <dgm:cxn modelId="{ED850E88-3C1C-4048-8FDE-6B0F06909A1A}" srcId="{0B68C39F-BE37-4F4D-B1B2-0110D3C931A3}" destId="{193C5167-46C6-4318-8839-AA5C0AA35325}" srcOrd="0" destOrd="0" parTransId="{047918DE-02F7-4B7D-82B1-C11D1C2F2C03}" sibTransId="{8612A182-91E3-4834-AF34-CF5FF1F18A78}"/>
    <dgm:cxn modelId="{890431D3-64A8-4EAB-83E7-1F49629193D0}" type="presOf" srcId="{5DDFA717-D31B-427F-8FCE-0ABDDE44EE90}" destId="{587F45A3-1FF6-4AD7-B955-A59E961C6ADA}" srcOrd="0" destOrd="0" presId="urn:microsoft.com/office/officeart/2008/layout/LinedList"/>
    <dgm:cxn modelId="{35FAC33C-3017-4147-BB2A-283540F50A22}" type="presOf" srcId="{47757049-1016-4BB6-831E-C2CA64E6C9F2}" destId="{2837BA48-4FEB-4D30-A9D0-BD39BD71E354}" srcOrd="0" destOrd="0" presId="urn:microsoft.com/office/officeart/2008/layout/LinedList"/>
    <dgm:cxn modelId="{C2C40C82-3B6B-4F39-AC85-A864BA4EE1C6}" srcId="{193C5167-46C6-4318-8839-AA5C0AA35325}" destId="{850AD7F0-5AAE-4BE1-AA95-14D9E2E18B19}" srcOrd="3" destOrd="0" parTransId="{4B517596-CBAA-452F-8895-9671EB3061BE}" sibTransId="{4827EF6A-604F-4852-AD33-41DAF60EF131}"/>
    <dgm:cxn modelId="{10C0A6E3-60D2-481F-AEE5-C96148013C1D}" type="presOf" srcId="{229B7B95-DF8A-43AD-8970-40B30C6ECE32}" destId="{B2119977-378A-4538-ABF8-5096E3C21F99}" srcOrd="0" destOrd="0" presId="urn:microsoft.com/office/officeart/2008/layout/LinedList"/>
    <dgm:cxn modelId="{809EF3B6-5805-4224-9D61-972575C8B073}" srcId="{193C5167-46C6-4318-8839-AA5C0AA35325}" destId="{5DDFA717-D31B-427F-8FCE-0ABDDE44EE90}" srcOrd="5" destOrd="0" parTransId="{BE6E7FFC-1E9B-4405-A5F6-37A87E79F6F1}" sibTransId="{26CA45A5-914D-4E1D-8506-2794F9B94F65}"/>
    <dgm:cxn modelId="{A07AFA5F-6CF9-46EB-A670-DC2C6BD1852B}" type="presParOf" srcId="{2EF5B1AC-8AD0-4C02-964C-C07C0AD8ACE0}" destId="{C07B0AE5-2729-4F3B-BEFA-BA6461E90A58}" srcOrd="0" destOrd="0" presId="urn:microsoft.com/office/officeart/2008/layout/LinedList"/>
    <dgm:cxn modelId="{15B9AAC4-BC69-4AFE-BF0C-3CC6AA8A2927}" type="presParOf" srcId="{2EF5B1AC-8AD0-4C02-964C-C07C0AD8ACE0}" destId="{3DF07B5B-0AF7-44CC-9B26-2CC172D34F77}" srcOrd="1" destOrd="0" presId="urn:microsoft.com/office/officeart/2008/layout/LinedList"/>
    <dgm:cxn modelId="{FB1350D2-DA40-4073-AC9A-06203CCBEEF4}" type="presParOf" srcId="{3DF07B5B-0AF7-44CC-9B26-2CC172D34F77}" destId="{7DC6AD15-4DD2-430A-A2CC-476A0D2D75BE}" srcOrd="0" destOrd="0" presId="urn:microsoft.com/office/officeart/2008/layout/LinedList"/>
    <dgm:cxn modelId="{030AE024-C48C-4316-A30A-F6666FAEC11F}" type="presParOf" srcId="{3DF07B5B-0AF7-44CC-9B26-2CC172D34F77}" destId="{FEF120A9-51B6-431D-9C9F-238706A1C8A0}" srcOrd="1" destOrd="0" presId="urn:microsoft.com/office/officeart/2008/layout/LinedList"/>
    <dgm:cxn modelId="{FBC0BD00-2ED6-4399-9113-BE9AD7FEBB62}" type="presParOf" srcId="{FEF120A9-51B6-431D-9C9F-238706A1C8A0}" destId="{CEFA9099-F104-4D1B-8844-3AA95B3D8591}" srcOrd="0" destOrd="0" presId="urn:microsoft.com/office/officeart/2008/layout/LinedList"/>
    <dgm:cxn modelId="{682CED4B-9C98-482E-8CF1-AC55AE2C1A73}" type="presParOf" srcId="{FEF120A9-51B6-431D-9C9F-238706A1C8A0}" destId="{E00A5AE8-953C-46FF-8E9D-8C90E5782029}" srcOrd="1" destOrd="0" presId="urn:microsoft.com/office/officeart/2008/layout/LinedList"/>
    <dgm:cxn modelId="{07421E39-31E0-40DA-94E1-66B4FFFD2BB5}" type="presParOf" srcId="{E00A5AE8-953C-46FF-8E9D-8C90E5782029}" destId="{DBB0051C-E1C0-4E15-B8BE-788C168E2976}" srcOrd="0" destOrd="0" presId="urn:microsoft.com/office/officeart/2008/layout/LinedList"/>
    <dgm:cxn modelId="{3359E56D-D779-4B64-9773-E32BAB710776}" type="presParOf" srcId="{E00A5AE8-953C-46FF-8E9D-8C90E5782029}" destId="{2837BA48-4FEB-4D30-A9D0-BD39BD71E354}" srcOrd="1" destOrd="0" presId="urn:microsoft.com/office/officeart/2008/layout/LinedList"/>
    <dgm:cxn modelId="{01DEA8CF-B16D-4DF1-95ED-F406327D9C45}" type="presParOf" srcId="{E00A5AE8-953C-46FF-8E9D-8C90E5782029}" destId="{D0943821-1711-415B-A1D6-06A5458A84C9}" srcOrd="2" destOrd="0" presId="urn:microsoft.com/office/officeart/2008/layout/LinedList"/>
    <dgm:cxn modelId="{852076A9-6E31-411E-9485-7A2C3DE3977B}" type="presParOf" srcId="{FEF120A9-51B6-431D-9C9F-238706A1C8A0}" destId="{EE0FAA7B-E789-476B-83EF-A52284DFB7D1}" srcOrd="2" destOrd="0" presId="urn:microsoft.com/office/officeart/2008/layout/LinedList"/>
    <dgm:cxn modelId="{EFE07B49-A3C0-4D9E-A0F6-004060E79497}" type="presParOf" srcId="{FEF120A9-51B6-431D-9C9F-238706A1C8A0}" destId="{DA834FA5-3DA1-46E0-BF60-AFD5700B01CD}" srcOrd="3" destOrd="0" presId="urn:microsoft.com/office/officeart/2008/layout/LinedList"/>
    <dgm:cxn modelId="{21F3983E-BB88-426D-91F3-C12FCF3CC83A}" type="presParOf" srcId="{FEF120A9-51B6-431D-9C9F-238706A1C8A0}" destId="{8E76B4BA-BA3C-4817-846B-CF64C56C0AFE}" srcOrd="4" destOrd="0" presId="urn:microsoft.com/office/officeart/2008/layout/LinedList"/>
    <dgm:cxn modelId="{6F55F64E-7482-428D-A4A7-C263202259E7}" type="presParOf" srcId="{8E76B4BA-BA3C-4817-846B-CF64C56C0AFE}" destId="{8C57A20B-D125-49A9-9DE1-B9B5871628C3}" srcOrd="0" destOrd="0" presId="urn:microsoft.com/office/officeart/2008/layout/LinedList"/>
    <dgm:cxn modelId="{5A2FB89B-CA94-403D-9C6F-F74833D25C9F}" type="presParOf" srcId="{8E76B4BA-BA3C-4817-846B-CF64C56C0AFE}" destId="{11EC8A14-C58C-41D6-A881-C2C19E3C3FF3}" srcOrd="1" destOrd="0" presId="urn:microsoft.com/office/officeart/2008/layout/LinedList"/>
    <dgm:cxn modelId="{ACD6A664-83DE-425D-95A6-C88600CC80B1}" type="presParOf" srcId="{8E76B4BA-BA3C-4817-846B-CF64C56C0AFE}" destId="{F058161C-AB90-44E1-A7BF-1B5D76D38C7B}" srcOrd="2" destOrd="0" presId="urn:microsoft.com/office/officeart/2008/layout/LinedList"/>
    <dgm:cxn modelId="{560E1EC6-B29D-4F63-B60D-25465A2A645F}" type="presParOf" srcId="{FEF120A9-51B6-431D-9C9F-238706A1C8A0}" destId="{571BE6E9-D47B-4FB4-8808-B5289FB4ADE7}" srcOrd="5" destOrd="0" presId="urn:microsoft.com/office/officeart/2008/layout/LinedList"/>
    <dgm:cxn modelId="{CA0B449C-7AC8-487A-B130-9F81EE0ECC41}" type="presParOf" srcId="{FEF120A9-51B6-431D-9C9F-238706A1C8A0}" destId="{3B64FC87-E7ED-4306-9C92-555071A141C5}" srcOrd="6" destOrd="0" presId="urn:microsoft.com/office/officeart/2008/layout/LinedList"/>
    <dgm:cxn modelId="{20B3E6C9-DE40-4C9A-A5A7-FD9D1D1853DE}" type="presParOf" srcId="{FEF120A9-51B6-431D-9C9F-238706A1C8A0}" destId="{6A4332B7-7131-4FD5-B6FD-E9A444F3D38E}" srcOrd="7" destOrd="0" presId="urn:microsoft.com/office/officeart/2008/layout/LinedList"/>
    <dgm:cxn modelId="{7D93EABD-26C5-4D66-B997-5E5F72F5EEDA}" type="presParOf" srcId="{6A4332B7-7131-4FD5-B6FD-E9A444F3D38E}" destId="{7A81B1A0-7439-4C5D-8831-0A9D245D5A0A}" srcOrd="0" destOrd="0" presId="urn:microsoft.com/office/officeart/2008/layout/LinedList"/>
    <dgm:cxn modelId="{AC85FA45-9F42-40AC-842B-5D4A8F068A06}" type="presParOf" srcId="{6A4332B7-7131-4FD5-B6FD-E9A444F3D38E}" destId="{B2119977-378A-4538-ABF8-5096E3C21F99}" srcOrd="1" destOrd="0" presId="urn:microsoft.com/office/officeart/2008/layout/LinedList"/>
    <dgm:cxn modelId="{4933BBD5-2727-4703-AF40-B7B40C60B591}" type="presParOf" srcId="{6A4332B7-7131-4FD5-B6FD-E9A444F3D38E}" destId="{B8540745-01FF-4371-A00A-5A1529594496}" srcOrd="2" destOrd="0" presId="urn:microsoft.com/office/officeart/2008/layout/LinedList"/>
    <dgm:cxn modelId="{81A7B4F7-346C-44AE-B700-3F0A34866C09}" type="presParOf" srcId="{FEF120A9-51B6-431D-9C9F-238706A1C8A0}" destId="{2506DAB4-CC35-4819-BB38-D11712E0E850}" srcOrd="8" destOrd="0" presId="urn:microsoft.com/office/officeart/2008/layout/LinedList"/>
    <dgm:cxn modelId="{1560B524-5849-4782-BB13-E0860709B27C}" type="presParOf" srcId="{FEF120A9-51B6-431D-9C9F-238706A1C8A0}" destId="{8F2B694B-F3C0-42CD-8FDB-90CC4A022962}" srcOrd="9" destOrd="0" presId="urn:microsoft.com/office/officeart/2008/layout/LinedList"/>
    <dgm:cxn modelId="{228F5A3A-BA9A-44D0-92A4-49C1728E76E9}" type="presParOf" srcId="{FEF120A9-51B6-431D-9C9F-238706A1C8A0}" destId="{D6C8CEFC-4B57-4A58-896A-0639911E6291}" srcOrd="10" destOrd="0" presId="urn:microsoft.com/office/officeart/2008/layout/LinedList"/>
    <dgm:cxn modelId="{26CC76D2-60A5-494C-9854-4E6D0BD0CCEC}" type="presParOf" srcId="{D6C8CEFC-4B57-4A58-896A-0639911E6291}" destId="{2BD7A925-F6D7-42BA-90BC-8A47C4FA793B}" srcOrd="0" destOrd="0" presId="urn:microsoft.com/office/officeart/2008/layout/LinedList"/>
    <dgm:cxn modelId="{321DD76B-6788-42F0-AF3F-13BFAD539872}" type="presParOf" srcId="{D6C8CEFC-4B57-4A58-896A-0639911E6291}" destId="{E4126049-DF4A-4A9F-93B4-D9C42201F042}" srcOrd="1" destOrd="0" presId="urn:microsoft.com/office/officeart/2008/layout/LinedList"/>
    <dgm:cxn modelId="{DB0BDE4C-9590-4D19-A523-E37F2CBAA55F}" type="presParOf" srcId="{D6C8CEFC-4B57-4A58-896A-0639911E6291}" destId="{CAF17EFD-9C2B-4240-9B45-73598CD46EC4}" srcOrd="2" destOrd="0" presId="urn:microsoft.com/office/officeart/2008/layout/LinedList"/>
    <dgm:cxn modelId="{31BD87E6-79B5-4A71-A47B-3DF9B8DA191B}" type="presParOf" srcId="{FEF120A9-51B6-431D-9C9F-238706A1C8A0}" destId="{2D05F430-B6A3-4F73-B1F9-420D6AB5C3BC}" srcOrd="11" destOrd="0" presId="urn:microsoft.com/office/officeart/2008/layout/LinedList"/>
    <dgm:cxn modelId="{61FB9B7C-5E63-4963-8153-4EA3B2CCA3E3}" type="presParOf" srcId="{FEF120A9-51B6-431D-9C9F-238706A1C8A0}" destId="{71048285-F57D-4AB3-94B3-152269C4706E}" srcOrd="12" destOrd="0" presId="urn:microsoft.com/office/officeart/2008/layout/LinedList"/>
    <dgm:cxn modelId="{61AAEEB2-4331-4D88-B3F7-BBA013D27462}" type="presParOf" srcId="{FEF120A9-51B6-431D-9C9F-238706A1C8A0}" destId="{4B3FAB65-2582-485B-A1EA-F24CDF3129E3}" srcOrd="13" destOrd="0" presId="urn:microsoft.com/office/officeart/2008/layout/LinedList"/>
    <dgm:cxn modelId="{8AECAEEF-FE49-47B0-8A97-9DB927BCFA19}" type="presParOf" srcId="{4B3FAB65-2582-485B-A1EA-F24CDF3129E3}" destId="{C97D7554-522F-4CFC-A152-01E84B8CB019}" srcOrd="0" destOrd="0" presId="urn:microsoft.com/office/officeart/2008/layout/LinedList"/>
    <dgm:cxn modelId="{9CD9FB73-5C23-4208-A907-9BF380D1DE0F}" type="presParOf" srcId="{4B3FAB65-2582-485B-A1EA-F24CDF3129E3}" destId="{0702AFD6-63E1-4B22-BC31-5A47CB251200}" srcOrd="1" destOrd="0" presId="urn:microsoft.com/office/officeart/2008/layout/LinedList"/>
    <dgm:cxn modelId="{B2BD4410-EB28-4DF6-826F-8F69EB447A3B}" type="presParOf" srcId="{4B3FAB65-2582-485B-A1EA-F24CDF3129E3}" destId="{A9724CA2-B8F0-4E3A-B408-7CF8E837A73F}" srcOrd="2" destOrd="0" presId="urn:microsoft.com/office/officeart/2008/layout/LinedList"/>
    <dgm:cxn modelId="{5BE4386D-EC16-4C60-99BB-A73F7489D088}" type="presParOf" srcId="{FEF120A9-51B6-431D-9C9F-238706A1C8A0}" destId="{BB640B47-4A1D-4D95-AAD5-F4E019D59842}" srcOrd="14" destOrd="0" presId="urn:microsoft.com/office/officeart/2008/layout/LinedList"/>
    <dgm:cxn modelId="{39DF0B79-80F0-4201-BD42-DE8CF1282BAB}" type="presParOf" srcId="{FEF120A9-51B6-431D-9C9F-238706A1C8A0}" destId="{78C42791-4180-4A8B-9B5C-D446650A6DE2}" srcOrd="15" destOrd="0" presId="urn:microsoft.com/office/officeart/2008/layout/LinedList"/>
    <dgm:cxn modelId="{D1EBD68B-E099-4853-9D71-14BD45CE764C}" type="presParOf" srcId="{FEF120A9-51B6-431D-9C9F-238706A1C8A0}" destId="{F4B22A9B-994B-47CC-AB94-179EA3EB321F}" srcOrd="16" destOrd="0" presId="urn:microsoft.com/office/officeart/2008/layout/LinedList"/>
    <dgm:cxn modelId="{B882306B-935E-4BF8-A349-D3210033FEA5}" type="presParOf" srcId="{F4B22A9B-994B-47CC-AB94-179EA3EB321F}" destId="{D917F69C-89C0-4EAB-80A4-7C9BAC9E5955}" srcOrd="0" destOrd="0" presId="urn:microsoft.com/office/officeart/2008/layout/LinedList"/>
    <dgm:cxn modelId="{3A3EB457-261E-492E-AE20-E424633D44DE}" type="presParOf" srcId="{F4B22A9B-994B-47CC-AB94-179EA3EB321F}" destId="{587F45A3-1FF6-4AD7-B955-A59E961C6ADA}" srcOrd="1" destOrd="0" presId="urn:microsoft.com/office/officeart/2008/layout/LinedList"/>
    <dgm:cxn modelId="{1326D694-8F6E-4EF1-B216-1D9EED6FF035}" type="presParOf" srcId="{F4B22A9B-994B-47CC-AB94-179EA3EB321F}" destId="{99FCB223-9F7A-421B-8128-5B8EA778BB53}" srcOrd="2" destOrd="0" presId="urn:microsoft.com/office/officeart/2008/layout/LinedList"/>
    <dgm:cxn modelId="{AE5A5E48-809E-4F32-927E-E116616B088D}" type="presParOf" srcId="{FEF120A9-51B6-431D-9C9F-238706A1C8A0}" destId="{7DDDBB55-D6F9-4D62-9A75-BDB3EDE6A8FC}" srcOrd="17" destOrd="0" presId="urn:microsoft.com/office/officeart/2008/layout/LinedList"/>
    <dgm:cxn modelId="{58A7F5F7-E3B9-4889-A927-76652CA8DFA1}" type="presParOf" srcId="{FEF120A9-51B6-431D-9C9F-238706A1C8A0}" destId="{DD1A4A9A-EA36-4748-8179-90D6486F7B72}"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374D66-F510-4AE2-A2C0-684D926F2387}"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ru-RU"/>
        </a:p>
      </dgm:t>
    </dgm:pt>
    <dgm:pt modelId="{EB335F48-0C98-4AC0-843B-B92C2CC66EFD}">
      <dgm:prSet phldrT="[Текст]" custT="1"/>
      <dgm:spPr/>
      <dgm:t>
        <a:bodyPr/>
        <a:lstStyle/>
        <a:p>
          <a:pPr algn="l">
            <a:lnSpc>
              <a:spcPct val="100000"/>
            </a:lnSpc>
            <a:spcBef>
              <a:spcPts val="0"/>
            </a:spcBef>
            <a:spcAft>
              <a:spcPts val="0"/>
            </a:spcAft>
          </a:pPr>
          <a:r>
            <a:rPr lang="ru-RU" sz="900" b="0" dirty="0" smtClean="0">
              <a:solidFill>
                <a:schemeClr val="tx1"/>
              </a:solidFill>
              <a:latin typeface="Verdana" panose="020B0604030504040204" pitchFamily="34" charset="0"/>
              <a:ea typeface="Verdana" panose="020B0604030504040204" pitchFamily="34" charset="0"/>
            </a:rPr>
            <a:t>1</a:t>
          </a:r>
          <a:r>
            <a:rPr lang="ru-RU" sz="1000" b="0" dirty="0" smtClean="0">
              <a:solidFill>
                <a:schemeClr val="tx1"/>
              </a:solidFill>
              <a:latin typeface="Verdana" panose="020B0604030504040204" pitchFamily="34" charset="0"/>
              <a:ea typeface="Verdana" panose="020B0604030504040204" pitchFamily="34" charset="0"/>
            </a:rPr>
            <a:t>. </a:t>
          </a:r>
          <a:r>
            <a:rPr lang="ru-RU" sz="900" b="0" dirty="0" smtClean="0">
              <a:solidFill>
                <a:schemeClr val="tx1"/>
              </a:solidFill>
              <a:latin typeface="Verdana" panose="020B0604030504040204" pitchFamily="34" charset="0"/>
              <a:ea typeface="Verdana" panose="020B0604030504040204" pitchFamily="34" charset="0"/>
            </a:rPr>
            <a:t>Модернизация образовательного процесса.</a:t>
          </a:r>
        </a:p>
        <a:p>
          <a:pPr algn="l">
            <a:lnSpc>
              <a:spcPct val="100000"/>
            </a:lnSpc>
            <a:spcBef>
              <a:spcPts val="0"/>
            </a:spcBef>
            <a:spcAft>
              <a:spcPts val="0"/>
            </a:spcAft>
          </a:pPr>
          <a:r>
            <a:rPr lang="ru-RU" sz="900" b="0" dirty="0" smtClean="0">
              <a:solidFill>
                <a:schemeClr val="tx1"/>
              </a:solidFill>
              <a:latin typeface="Verdana" panose="020B0604030504040204" pitchFamily="34" charset="0"/>
              <a:ea typeface="Verdana" panose="020B0604030504040204" pitchFamily="34" charset="0"/>
            </a:rPr>
            <a:t>2. Подготовка и переподготовка </a:t>
          </a:r>
          <a:r>
            <a:rPr lang="ru-RU" sz="900" b="0" dirty="0" err="1" smtClean="0">
              <a:solidFill>
                <a:schemeClr val="tx1"/>
              </a:solidFill>
              <a:latin typeface="Verdana" panose="020B0604030504040204" pitchFamily="34" charset="0"/>
              <a:ea typeface="Verdana" panose="020B0604030504040204" pitchFamily="34" charset="0"/>
            </a:rPr>
            <a:t>высококвалифи-цированных</a:t>
          </a:r>
          <a:r>
            <a:rPr lang="ru-RU" sz="900" b="0" dirty="0" smtClean="0">
              <a:solidFill>
                <a:schemeClr val="tx1"/>
              </a:solidFill>
              <a:latin typeface="Verdana" panose="020B0604030504040204" pitchFamily="34" charset="0"/>
              <a:ea typeface="Verdana" panose="020B0604030504040204" pitchFamily="34" charset="0"/>
            </a:rPr>
            <a:t> специалистов в системе здравоохранения</a:t>
          </a:r>
        </a:p>
        <a:p>
          <a:pPr algn="just">
            <a:lnSpc>
              <a:spcPct val="100000"/>
            </a:lnSpc>
            <a:spcBef>
              <a:spcPts val="0"/>
            </a:spcBef>
            <a:spcAft>
              <a:spcPts val="0"/>
            </a:spcAft>
          </a:pPr>
          <a:r>
            <a:rPr lang="ru-RU" sz="900" b="0" dirty="0" smtClean="0">
              <a:latin typeface="Verdana" panose="020B0604030504040204" pitchFamily="34" charset="0"/>
              <a:ea typeface="Verdana" panose="020B0604030504040204" pitchFamily="34" charset="0"/>
            </a:rPr>
            <a:t>3.Проведение мероприятий по подготовке вуза к прохождению процедуры </a:t>
          </a:r>
          <a:r>
            <a:rPr lang="ru-RU" sz="900" b="0" dirty="0" err="1" smtClean="0">
              <a:latin typeface="Verdana" panose="020B0604030504040204" pitchFamily="34" charset="0"/>
              <a:ea typeface="Verdana" panose="020B0604030504040204" pitchFamily="34" charset="0"/>
            </a:rPr>
            <a:t>аккредитационного</a:t>
          </a:r>
          <a:r>
            <a:rPr lang="ru-RU" sz="900" b="0" dirty="0" smtClean="0">
              <a:latin typeface="Verdana" panose="020B0604030504040204" pitchFamily="34" charset="0"/>
              <a:ea typeface="Verdana" panose="020B0604030504040204" pitchFamily="34" charset="0"/>
            </a:rPr>
            <a:t> мониторинга образовательных программ СПО и ВО - обновление информации и материалов раздела «Сведения об образовательной организации» официального сайта СГМУ </a:t>
          </a:r>
        </a:p>
        <a:p>
          <a:pPr algn="just">
            <a:lnSpc>
              <a:spcPct val="100000"/>
            </a:lnSpc>
            <a:spcBef>
              <a:spcPts val="0"/>
            </a:spcBef>
            <a:spcAft>
              <a:spcPts val="0"/>
            </a:spcAft>
          </a:pPr>
          <a:r>
            <a:rPr lang="ru-RU" sz="900" b="0" dirty="0" smtClean="0">
              <a:latin typeface="Verdana" panose="020B0604030504040204" pitchFamily="34" charset="0"/>
              <a:ea typeface="Verdana" panose="020B0604030504040204" pitchFamily="34" charset="0"/>
            </a:rPr>
            <a:t>4. Получение лицензии на ординатуру -</a:t>
          </a:r>
          <a:r>
            <a:rPr lang="en-US" sz="900" b="0" dirty="0" smtClean="0">
              <a:latin typeface="Verdana" panose="020B0604030504040204" pitchFamily="34" charset="0"/>
              <a:ea typeface="Verdana" panose="020B0604030504040204" pitchFamily="34" charset="0"/>
            </a:rPr>
            <a:t> </a:t>
          </a:r>
          <a:r>
            <a:rPr lang="ru-RU" sz="900" b="0" dirty="0" smtClean="0">
              <a:latin typeface="Verdana" panose="020B0604030504040204" pitchFamily="34" charset="0"/>
              <a:ea typeface="Verdana" panose="020B0604030504040204" pitchFamily="34" charset="0"/>
            </a:rPr>
            <a:t>«Медицинская микробиология» и лицензии на профессиональное обучение</a:t>
          </a:r>
          <a:endParaRPr lang="ru-RU" sz="900" b="0" dirty="0">
            <a:solidFill>
              <a:schemeClr val="tx1"/>
            </a:solidFill>
            <a:latin typeface="Verdana" panose="020B0604030504040204" pitchFamily="34" charset="0"/>
            <a:ea typeface="Verdana" panose="020B0604030504040204" pitchFamily="34" charset="0"/>
          </a:endParaRPr>
        </a:p>
      </dgm:t>
    </dgm:pt>
    <dgm:pt modelId="{C83EAF61-EB94-4EA3-BDD0-7BDFB4AC0F28}" type="parTrans" cxnId="{857102B4-F782-4C43-BB07-905FBFB21915}">
      <dgm:prSet/>
      <dgm:spPr/>
      <dgm:t>
        <a:bodyPr/>
        <a:lstStyle/>
        <a:p>
          <a:pPr>
            <a:lnSpc>
              <a:spcPct val="100000"/>
            </a:lnSpc>
            <a:spcBef>
              <a:spcPts val="0"/>
            </a:spcBef>
            <a:spcAft>
              <a:spcPts val="0"/>
            </a:spcAft>
          </a:pPr>
          <a:endParaRPr lang="ru-RU"/>
        </a:p>
      </dgm:t>
    </dgm:pt>
    <dgm:pt modelId="{2794A521-BFDA-45E0-9660-89A88D66851E}" type="sibTrans" cxnId="{857102B4-F782-4C43-BB07-905FBFB21915}">
      <dgm:prSet/>
      <dgm:spPr/>
      <dgm:t>
        <a:bodyPr/>
        <a:lstStyle/>
        <a:p>
          <a:pPr>
            <a:lnSpc>
              <a:spcPct val="100000"/>
            </a:lnSpc>
            <a:spcBef>
              <a:spcPts val="0"/>
            </a:spcBef>
            <a:spcAft>
              <a:spcPts val="0"/>
            </a:spcAft>
          </a:pPr>
          <a:endParaRPr lang="ru-RU"/>
        </a:p>
      </dgm:t>
    </dgm:pt>
    <dgm:pt modelId="{1F8D40F3-B694-4697-94CA-D0BC12B19EF1}">
      <dgm:prSet phldrT="[Текст]" custT="1"/>
      <dgm:spPr/>
      <dgm:t>
        <a:bodyPr/>
        <a:lstStyle/>
        <a:p>
          <a:pPr marL="0" marR="0" indent="0" algn="just" defTabSz="400050" eaLnBrk="1" fontAlgn="auto" latinLnBrk="0" hangingPunct="1">
            <a:lnSpc>
              <a:spcPct val="100000"/>
            </a:lnSpc>
            <a:spcBef>
              <a:spcPts val="0"/>
            </a:spcBef>
            <a:spcAft>
              <a:spcPts val="0"/>
            </a:spcAft>
            <a:buClrTx/>
            <a:buSzTx/>
            <a:buFontTx/>
            <a:buNone/>
            <a:tabLst/>
            <a:defRPr/>
          </a:pPr>
          <a:r>
            <a:rPr lang="en-US" sz="900" dirty="0" smtClean="0">
              <a:latin typeface="Verdana" panose="020B0604030504040204" pitchFamily="34" charset="0"/>
              <a:ea typeface="Verdana" panose="020B0604030504040204" pitchFamily="34" charset="0"/>
              <a:cs typeface="Arial" panose="020B0604020202020204" pitchFamily="34" charset="0"/>
              <a:sym typeface="Verdana"/>
            </a:rPr>
            <a:t>1.</a:t>
          </a:r>
          <a:r>
            <a:rPr lang="ru-RU" sz="900" dirty="0" smtClean="0">
              <a:latin typeface="Verdana" panose="020B0604030504040204" pitchFamily="34" charset="0"/>
              <a:ea typeface="Verdana" panose="020B0604030504040204" pitchFamily="34" charset="0"/>
              <a:cs typeface="Arial" panose="020B0604020202020204" pitchFamily="34" charset="0"/>
              <a:sym typeface="Verdana"/>
            </a:rPr>
            <a:t>Организация и проведение профилактических осмотров обучающихся и сотрудников университета</a:t>
          </a:r>
        </a:p>
        <a:p>
          <a:pPr algn="just" defTabSz="400050">
            <a:lnSpc>
              <a:spcPct val="100000"/>
            </a:lnSpc>
            <a:spcBef>
              <a:spcPts val="0"/>
            </a:spcBef>
            <a:spcAft>
              <a:spcPts val="0"/>
            </a:spcAft>
          </a:pPr>
          <a:r>
            <a:rPr lang="en-US" sz="900" dirty="0" smtClean="0">
              <a:latin typeface="Verdana" panose="020B0604030504040204" pitchFamily="34" charset="0"/>
              <a:ea typeface="Verdana" panose="020B0604030504040204" pitchFamily="34" charset="0"/>
              <a:cs typeface="Arial" panose="020B0604020202020204" pitchFamily="34" charset="0"/>
              <a:sym typeface="Verdana"/>
            </a:rPr>
            <a:t>2.</a:t>
          </a:r>
          <a:r>
            <a:rPr lang="ru-RU" sz="900" dirty="0" smtClean="0">
              <a:latin typeface="Verdana" panose="020B0604030504040204" pitchFamily="34" charset="0"/>
              <a:ea typeface="Verdana" panose="020B0604030504040204" pitchFamily="34" charset="0"/>
              <a:cs typeface="Arial" panose="020B0604020202020204" pitchFamily="34" charset="0"/>
              <a:sym typeface="Verdana"/>
            </a:rPr>
            <a:t>Расширение направлений деятельности консультативно-диагностической поликлиники университета</a:t>
          </a:r>
        </a:p>
        <a:p>
          <a:pPr marL="0" marR="0" indent="0" algn="just" defTabSz="914400" eaLnBrk="1" fontAlgn="auto" latinLnBrk="0" hangingPunct="1">
            <a:lnSpc>
              <a:spcPct val="100000"/>
            </a:lnSpc>
            <a:spcBef>
              <a:spcPts val="0"/>
            </a:spcBef>
            <a:spcAft>
              <a:spcPts val="0"/>
            </a:spcAft>
            <a:buClrTx/>
            <a:buSzTx/>
            <a:buFontTx/>
            <a:buNone/>
            <a:tabLst/>
            <a:defRPr/>
          </a:pPr>
          <a:r>
            <a:rPr lang="en-US" sz="900" dirty="0" smtClean="0">
              <a:latin typeface="Verdana" panose="020B0604030504040204" pitchFamily="34" charset="0"/>
              <a:ea typeface="Verdana" panose="020B0604030504040204" pitchFamily="34" charset="0"/>
              <a:cs typeface="Arial" panose="020B0604020202020204" pitchFamily="34" charset="0"/>
              <a:sym typeface="Verdana"/>
            </a:rPr>
            <a:t>3.</a:t>
          </a:r>
          <a:r>
            <a:rPr lang="ru-RU" sz="900" dirty="0" smtClean="0">
              <a:latin typeface="Verdana" panose="020B0604030504040204" pitchFamily="34" charset="0"/>
              <a:ea typeface="Verdana" panose="020B0604030504040204" pitchFamily="34" charset="0"/>
              <a:cs typeface="Arial" panose="020B0604020202020204" pitchFamily="34" charset="0"/>
              <a:sym typeface="Verdana"/>
            </a:rPr>
            <a:t>Лицензирование аптечного пункта</a:t>
          </a:r>
          <a:endParaRPr lang="en-US" sz="900" dirty="0" smtClean="0">
            <a:latin typeface="Verdana" panose="020B0604030504040204" pitchFamily="34" charset="0"/>
            <a:ea typeface="Verdana" panose="020B0604030504040204" pitchFamily="34" charset="0"/>
            <a:cs typeface="Arial" panose="020B0604020202020204" pitchFamily="34" charset="0"/>
            <a:sym typeface="Verdana"/>
          </a:endParaRPr>
        </a:p>
        <a:p>
          <a:pPr marL="0" marR="0" indent="0" algn="just" defTabSz="914400" eaLnBrk="1" fontAlgn="auto" latinLnBrk="0" hangingPunct="1">
            <a:lnSpc>
              <a:spcPct val="100000"/>
            </a:lnSpc>
            <a:spcBef>
              <a:spcPts val="0"/>
            </a:spcBef>
            <a:spcAft>
              <a:spcPts val="0"/>
            </a:spcAft>
            <a:buClrTx/>
            <a:buSzTx/>
            <a:buFontTx/>
            <a:buNone/>
            <a:tabLst/>
            <a:defRPr/>
          </a:pPr>
          <a:r>
            <a:rPr lang="ru-RU" sz="900" dirty="0" smtClean="0">
              <a:latin typeface="Verdana" panose="020B0604030504040204" pitchFamily="34" charset="0"/>
              <a:ea typeface="Verdana" panose="020B0604030504040204" pitchFamily="34" charset="0"/>
              <a:cs typeface="Arial" panose="020B0604020202020204" pitchFamily="34" charset="0"/>
              <a:sym typeface="Verdana"/>
            </a:rPr>
            <a:t>4.Участие в подготовке документации  к строительству университетского медицинского центра на базе кампуса «Арктическая звезда» </a:t>
          </a:r>
        </a:p>
        <a:p>
          <a:pPr algn="just" defTabSz="400050">
            <a:lnSpc>
              <a:spcPct val="100000"/>
            </a:lnSpc>
            <a:spcBef>
              <a:spcPts val="0"/>
            </a:spcBef>
            <a:spcAft>
              <a:spcPts val="0"/>
            </a:spcAft>
          </a:pPr>
          <a:endParaRPr lang="ru-RU" sz="800" dirty="0">
            <a:latin typeface="Verdana" panose="020B0604030504040204" pitchFamily="34" charset="0"/>
            <a:ea typeface="Verdana" panose="020B0604030504040204" pitchFamily="34" charset="0"/>
          </a:endParaRPr>
        </a:p>
      </dgm:t>
    </dgm:pt>
    <dgm:pt modelId="{2CDA90BF-71AB-4125-837E-B33F36FDD456}" type="parTrans" cxnId="{39155C91-4782-48BB-9A56-A396CEA2023E}">
      <dgm:prSet/>
      <dgm:spPr/>
      <dgm:t>
        <a:bodyPr/>
        <a:lstStyle/>
        <a:p>
          <a:pPr>
            <a:lnSpc>
              <a:spcPct val="100000"/>
            </a:lnSpc>
            <a:spcBef>
              <a:spcPts val="0"/>
            </a:spcBef>
            <a:spcAft>
              <a:spcPts val="0"/>
            </a:spcAft>
          </a:pPr>
          <a:endParaRPr lang="ru-RU"/>
        </a:p>
      </dgm:t>
    </dgm:pt>
    <dgm:pt modelId="{750B12E7-CC20-4A28-AF73-5D660035A9A0}" type="sibTrans" cxnId="{39155C91-4782-48BB-9A56-A396CEA2023E}">
      <dgm:prSet/>
      <dgm:spPr/>
      <dgm:t>
        <a:bodyPr/>
        <a:lstStyle/>
        <a:p>
          <a:pPr>
            <a:lnSpc>
              <a:spcPct val="100000"/>
            </a:lnSpc>
            <a:spcBef>
              <a:spcPts val="0"/>
            </a:spcBef>
            <a:spcAft>
              <a:spcPts val="0"/>
            </a:spcAft>
          </a:pPr>
          <a:endParaRPr lang="ru-RU"/>
        </a:p>
      </dgm:t>
    </dgm:pt>
    <dgm:pt modelId="{8B352421-D0EC-4A73-8B97-7E676C1B1490}">
      <dgm:prSet phldrT="[Текст]" custT="1"/>
      <dgm:spPr/>
      <dgm:t>
        <a:bodyPr/>
        <a:lstStyle/>
        <a:p>
          <a:pPr algn="just">
            <a:lnSpc>
              <a:spcPct val="100000"/>
            </a:lnSpc>
            <a:spcBef>
              <a:spcPts val="0"/>
            </a:spcBef>
            <a:spcAft>
              <a:spcPts val="0"/>
            </a:spcAft>
          </a:pPr>
          <a:r>
            <a:rPr lang="ru-RU" sz="900" dirty="0" smtClean="0">
              <a:solidFill>
                <a:schemeClr val="tx1"/>
              </a:solidFill>
              <a:latin typeface="Verdana" panose="020B0604030504040204" pitchFamily="34" charset="0"/>
              <a:ea typeface="Verdana" panose="020B0604030504040204" pitchFamily="34" charset="0"/>
            </a:rPr>
            <a:t>1.Работа с практическим здравоохранением по устранению дефицита медицинских кадров курируемых регионов </a:t>
          </a:r>
        </a:p>
        <a:p>
          <a:pPr algn="just">
            <a:lnSpc>
              <a:spcPct val="100000"/>
            </a:lnSpc>
            <a:spcBef>
              <a:spcPts val="0"/>
            </a:spcBef>
            <a:spcAft>
              <a:spcPts val="0"/>
            </a:spcAft>
          </a:pPr>
          <a:r>
            <a:rPr lang="ru-RU" sz="900" dirty="0" smtClean="0">
              <a:solidFill>
                <a:schemeClr val="tx1"/>
              </a:solidFill>
              <a:latin typeface="Verdana" panose="020B0604030504040204" pitchFamily="34" charset="0"/>
              <a:ea typeface="Verdana" panose="020B0604030504040204" pitchFamily="34" charset="0"/>
            </a:rPr>
            <a:t>2.Оказание научно-методической и экспертно-консультативной помощи при анализе показателей деятельности системы здравоохранения</a:t>
          </a:r>
        </a:p>
        <a:p>
          <a:pPr algn="just">
            <a:lnSpc>
              <a:spcPct val="100000"/>
            </a:lnSpc>
            <a:spcBef>
              <a:spcPts val="0"/>
            </a:spcBef>
            <a:spcAft>
              <a:spcPts val="0"/>
            </a:spcAft>
          </a:pPr>
          <a:r>
            <a:rPr lang="ru-RU" sz="900" dirty="0" smtClean="0">
              <a:solidFill>
                <a:schemeClr val="tx1"/>
              </a:solidFill>
              <a:latin typeface="Verdana" panose="020B0604030504040204" pitchFamily="34" charset="0"/>
              <a:ea typeface="Verdana" panose="020B0604030504040204" pitchFamily="34" charset="0"/>
            </a:rPr>
            <a:t>3.Работа по внедрению проектного управления и формирование пула проектов в университете.</a:t>
          </a:r>
        </a:p>
        <a:p>
          <a:pPr algn="just">
            <a:lnSpc>
              <a:spcPct val="100000"/>
            </a:lnSpc>
            <a:spcBef>
              <a:spcPts val="0"/>
            </a:spcBef>
            <a:spcAft>
              <a:spcPts val="0"/>
            </a:spcAft>
          </a:pPr>
          <a:r>
            <a:rPr lang="ru-RU" sz="900" dirty="0" smtClean="0">
              <a:solidFill>
                <a:schemeClr val="tx1"/>
              </a:solidFill>
              <a:latin typeface="Verdana" panose="020B0604030504040204" pitchFamily="34" charset="0"/>
              <a:ea typeface="Verdana" panose="020B0604030504040204" pitchFamily="34" charset="0"/>
            </a:rPr>
            <a:t>4. Работа по актуализации программы развития университета  2025-2030 </a:t>
          </a:r>
          <a:r>
            <a:rPr lang="ru-RU" sz="900" dirty="0" err="1" smtClean="0">
              <a:solidFill>
                <a:schemeClr val="tx1"/>
              </a:solidFill>
              <a:latin typeface="Verdana" panose="020B0604030504040204" pitchFamily="34" charset="0"/>
              <a:ea typeface="Verdana" panose="020B0604030504040204" pitchFamily="34" charset="0"/>
            </a:rPr>
            <a:t>г.г</a:t>
          </a:r>
          <a:r>
            <a:rPr lang="ru-RU" sz="900" dirty="0" smtClean="0">
              <a:solidFill>
                <a:schemeClr val="tx1"/>
              </a:solidFill>
              <a:latin typeface="Verdana" panose="020B0604030504040204" pitchFamily="34" charset="0"/>
              <a:ea typeface="Verdana" panose="020B0604030504040204" pitchFamily="34" charset="0"/>
            </a:rPr>
            <a:t>. (в соответствии с новыми  НП и ФП).. </a:t>
          </a:r>
          <a:endParaRPr lang="ru-RU" sz="900" dirty="0">
            <a:solidFill>
              <a:schemeClr val="tx1"/>
            </a:solidFill>
            <a:latin typeface="Verdana" panose="020B0604030504040204" pitchFamily="34" charset="0"/>
            <a:ea typeface="Verdana" panose="020B0604030504040204" pitchFamily="34" charset="0"/>
          </a:endParaRPr>
        </a:p>
      </dgm:t>
    </dgm:pt>
    <dgm:pt modelId="{C7EEFF09-692B-49B3-AEE2-D9D188401E5F}" type="parTrans" cxnId="{7A0DC1B6-BD86-4AD0-8F59-9DD982B38867}">
      <dgm:prSet/>
      <dgm:spPr/>
      <dgm:t>
        <a:bodyPr/>
        <a:lstStyle/>
        <a:p>
          <a:pPr>
            <a:lnSpc>
              <a:spcPct val="100000"/>
            </a:lnSpc>
            <a:spcBef>
              <a:spcPts val="0"/>
            </a:spcBef>
            <a:spcAft>
              <a:spcPts val="0"/>
            </a:spcAft>
          </a:pPr>
          <a:endParaRPr lang="ru-RU"/>
        </a:p>
      </dgm:t>
    </dgm:pt>
    <dgm:pt modelId="{016B193F-D51D-4920-ABAA-DA048BAD6ECB}" type="sibTrans" cxnId="{7A0DC1B6-BD86-4AD0-8F59-9DD982B38867}">
      <dgm:prSet/>
      <dgm:spPr/>
      <dgm:t>
        <a:bodyPr/>
        <a:lstStyle/>
        <a:p>
          <a:pPr>
            <a:lnSpc>
              <a:spcPct val="100000"/>
            </a:lnSpc>
            <a:spcBef>
              <a:spcPts val="0"/>
            </a:spcBef>
            <a:spcAft>
              <a:spcPts val="0"/>
            </a:spcAft>
          </a:pPr>
          <a:endParaRPr lang="ru-RU"/>
        </a:p>
      </dgm:t>
    </dgm:pt>
    <dgm:pt modelId="{924513DE-7C75-4E7E-99D4-14BFF407F400}" type="pres">
      <dgm:prSet presAssocID="{CD374D66-F510-4AE2-A2C0-684D926F2387}" presName="Name0" presStyleCnt="0">
        <dgm:presLayoutVars>
          <dgm:dir/>
          <dgm:resizeHandles val="exact"/>
        </dgm:presLayoutVars>
      </dgm:prSet>
      <dgm:spPr/>
      <dgm:t>
        <a:bodyPr/>
        <a:lstStyle/>
        <a:p>
          <a:endParaRPr lang="ru-RU"/>
        </a:p>
      </dgm:t>
    </dgm:pt>
    <dgm:pt modelId="{179C1E27-F267-4409-B910-9AC7DB68F959}" type="pres">
      <dgm:prSet presAssocID="{EB335F48-0C98-4AC0-843B-B92C2CC66EFD}" presName="composite" presStyleCnt="0"/>
      <dgm:spPr/>
    </dgm:pt>
    <dgm:pt modelId="{ABDAFA1E-EB38-4743-8EAE-99C1F75CED6D}" type="pres">
      <dgm:prSet presAssocID="{EB335F48-0C98-4AC0-843B-B92C2CC66EFD}" presName="rect1" presStyleLbl="trAlignAcc1" presStyleIdx="0" presStyleCnt="3" custScaleX="123943" custScaleY="141944" custLinFactNeighborX="8943" custLinFactNeighborY="-173">
        <dgm:presLayoutVars>
          <dgm:bulletEnabled val="1"/>
        </dgm:presLayoutVars>
      </dgm:prSet>
      <dgm:spPr/>
      <dgm:t>
        <a:bodyPr/>
        <a:lstStyle/>
        <a:p>
          <a:endParaRPr lang="ru-RU"/>
        </a:p>
      </dgm:t>
    </dgm:pt>
    <dgm:pt modelId="{6EAC25B0-0BBE-4341-A5DB-4FDF0CE28F07}" type="pres">
      <dgm:prSet presAssocID="{EB335F48-0C98-4AC0-843B-B92C2CC66EFD}" presName="rect2" presStyleLbl="fgImgPlace1" presStyleIdx="0" presStyleCnt="3" custLinFactNeighborX="-17324"/>
      <dgm:spPr>
        <a:blipFill rotWithShape="1">
          <a:blip xmlns:r="http://schemas.openxmlformats.org/officeDocument/2006/relationships" r:embed="rId1"/>
          <a:stretch>
            <a:fillRect/>
          </a:stretch>
        </a:blipFill>
        <a:ln>
          <a:solidFill>
            <a:schemeClr val="accent1">
              <a:lumMod val="75000"/>
            </a:schemeClr>
          </a:solidFill>
        </a:ln>
      </dgm:spPr>
      <dgm:t>
        <a:bodyPr/>
        <a:lstStyle/>
        <a:p>
          <a:endParaRPr lang="ru-RU"/>
        </a:p>
      </dgm:t>
      <dgm:extLst/>
    </dgm:pt>
    <dgm:pt modelId="{2858A013-226E-4725-A1D5-DED4FC84EDDD}" type="pres">
      <dgm:prSet presAssocID="{2794A521-BFDA-45E0-9660-89A88D66851E}" presName="sibTrans" presStyleCnt="0"/>
      <dgm:spPr/>
    </dgm:pt>
    <dgm:pt modelId="{28CCDA86-0D5D-4552-BC5A-74450E7DD7EF}" type="pres">
      <dgm:prSet presAssocID="{1F8D40F3-B694-4697-94CA-D0BC12B19EF1}" presName="composite" presStyleCnt="0"/>
      <dgm:spPr/>
    </dgm:pt>
    <dgm:pt modelId="{CD181FD7-16EC-4924-ABF5-A529AAAA6679}" type="pres">
      <dgm:prSet presAssocID="{1F8D40F3-B694-4697-94CA-D0BC12B19EF1}" presName="rect1" presStyleLbl="trAlignAcc1" presStyleIdx="1" presStyleCnt="3" custScaleX="120719" custScaleY="129362" custLinFactNeighborX="7430" custLinFactNeighborY="2112">
        <dgm:presLayoutVars>
          <dgm:bulletEnabled val="1"/>
        </dgm:presLayoutVars>
      </dgm:prSet>
      <dgm:spPr/>
      <dgm:t>
        <a:bodyPr/>
        <a:lstStyle/>
        <a:p>
          <a:endParaRPr lang="ru-RU"/>
        </a:p>
      </dgm:t>
    </dgm:pt>
    <dgm:pt modelId="{E5FE9050-0DC2-47D0-94A9-40A823DF631C}" type="pres">
      <dgm:prSet presAssocID="{1F8D40F3-B694-4697-94CA-D0BC12B19EF1}" presName="rect2" presStyleLbl="fgImgPlace1" presStyleIdx="1" presStyleCnt="3" custLinFactNeighborX="-14075" custLinFactNeighborY="-319"/>
      <dgm:spPr>
        <a:blipFill rotWithShape="1">
          <a:blip xmlns:r="http://schemas.openxmlformats.org/officeDocument/2006/relationships" r:embed="rId2"/>
          <a:stretch>
            <a:fillRect/>
          </a:stretch>
        </a:blipFill>
      </dgm:spPr>
      <dgm:t>
        <a:bodyPr/>
        <a:lstStyle/>
        <a:p>
          <a:endParaRPr lang="ru-RU"/>
        </a:p>
      </dgm:t>
      <dgm:extLst>
        <a:ext uri="{E40237B7-FDA0-4F09-8148-C483321AD2D9}">
          <dgm14:cNvPr xmlns:dgm14="http://schemas.microsoft.com/office/drawing/2010/diagram" id="0" name="" descr="Тенденция к повышению"/>
        </a:ext>
      </dgm:extLst>
    </dgm:pt>
    <dgm:pt modelId="{48BADF79-7C31-4D51-B020-1B1E0BDCB65F}" type="pres">
      <dgm:prSet presAssocID="{750B12E7-CC20-4A28-AF73-5D660035A9A0}" presName="sibTrans" presStyleCnt="0"/>
      <dgm:spPr/>
    </dgm:pt>
    <dgm:pt modelId="{635319BA-FAA9-47A1-BC83-EDB9B62A6105}" type="pres">
      <dgm:prSet presAssocID="{8B352421-D0EC-4A73-8B97-7E676C1B1490}" presName="composite" presStyleCnt="0"/>
      <dgm:spPr/>
    </dgm:pt>
    <dgm:pt modelId="{61F294AB-FA19-455E-BA37-CDDBEC9EE2BE}" type="pres">
      <dgm:prSet presAssocID="{8B352421-D0EC-4A73-8B97-7E676C1B1490}" presName="rect1" presStyleLbl="trAlignAcc1" presStyleIdx="2" presStyleCnt="3" custScaleX="122228" custScaleY="150038" custLinFactNeighborX="7130" custLinFactNeighborY="2881">
        <dgm:presLayoutVars>
          <dgm:bulletEnabled val="1"/>
        </dgm:presLayoutVars>
      </dgm:prSet>
      <dgm:spPr/>
      <dgm:t>
        <a:bodyPr/>
        <a:lstStyle/>
        <a:p>
          <a:endParaRPr lang="ru-RU"/>
        </a:p>
      </dgm:t>
    </dgm:pt>
    <dgm:pt modelId="{A941F61E-E07D-4ECF-9063-8E37838FE8C9}" type="pres">
      <dgm:prSet presAssocID="{8B352421-D0EC-4A73-8B97-7E676C1B1490}" presName="rect2" presStyleLbl="fgImgPlace1" presStyleIdx="2" presStyleCnt="3" custLinFactNeighborX="-11910" custLinFactNeighborY="-722"/>
      <dgm:spPr>
        <a:blipFill rotWithShape="1">
          <a:blip xmlns:r="http://schemas.openxmlformats.org/officeDocument/2006/relationships" r:embed="rId3"/>
          <a:stretch>
            <a:fillRect/>
          </a:stretch>
        </a:blipFill>
      </dgm:spPr>
      <dgm:t>
        <a:bodyPr/>
        <a:lstStyle/>
        <a:p>
          <a:endParaRPr lang="ru-RU"/>
        </a:p>
      </dgm:t>
      <dgm:extLst>
        <a:ext uri="{E40237B7-FDA0-4F09-8148-C483321AD2D9}">
          <dgm14:cNvPr xmlns:dgm14="http://schemas.microsoft.com/office/drawing/2010/diagram" id="0" name="" descr="Линейчатая диаграмма с тенденцией к повышению"/>
        </a:ext>
      </dgm:extLst>
    </dgm:pt>
  </dgm:ptLst>
  <dgm:cxnLst>
    <dgm:cxn modelId="{857102B4-F782-4C43-BB07-905FBFB21915}" srcId="{CD374D66-F510-4AE2-A2C0-684D926F2387}" destId="{EB335F48-0C98-4AC0-843B-B92C2CC66EFD}" srcOrd="0" destOrd="0" parTransId="{C83EAF61-EB94-4EA3-BDD0-7BDFB4AC0F28}" sibTransId="{2794A521-BFDA-45E0-9660-89A88D66851E}"/>
    <dgm:cxn modelId="{795196C0-04C9-4875-AD24-AD8AB11C911C}" type="presOf" srcId="{8B352421-D0EC-4A73-8B97-7E676C1B1490}" destId="{61F294AB-FA19-455E-BA37-CDDBEC9EE2BE}" srcOrd="0" destOrd="0" presId="urn:microsoft.com/office/officeart/2008/layout/PictureStrips"/>
    <dgm:cxn modelId="{7A0DC1B6-BD86-4AD0-8F59-9DD982B38867}" srcId="{CD374D66-F510-4AE2-A2C0-684D926F2387}" destId="{8B352421-D0EC-4A73-8B97-7E676C1B1490}" srcOrd="2" destOrd="0" parTransId="{C7EEFF09-692B-49B3-AEE2-D9D188401E5F}" sibTransId="{016B193F-D51D-4920-ABAA-DA048BAD6ECB}"/>
    <dgm:cxn modelId="{A1E741A1-F73E-42D5-A608-54EBC5B5109F}" type="presOf" srcId="{EB335F48-0C98-4AC0-843B-B92C2CC66EFD}" destId="{ABDAFA1E-EB38-4743-8EAE-99C1F75CED6D}" srcOrd="0" destOrd="0" presId="urn:microsoft.com/office/officeart/2008/layout/PictureStrips"/>
    <dgm:cxn modelId="{39155C91-4782-48BB-9A56-A396CEA2023E}" srcId="{CD374D66-F510-4AE2-A2C0-684D926F2387}" destId="{1F8D40F3-B694-4697-94CA-D0BC12B19EF1}" srcOrd="1" destOrd="0" parTransId="{2CDA90BF-71AB-4125-837E-B33F36FDD456}" sibTransId="{750B12E7-CC20-4A28-AF73-5D660035A9A0}"/>
    <dgm:cxn modelId="{52A816D1-6FE8-4844-8BC0-FA9A90E63F2A}" type="presOf" srcId="{CD374D66-F510-4AE2-A2C0-684D926F2387}" destId="{924513DE-7C75-4E7E-99D4-14BFF407F400}" srcOrd="0" destOrd="0" presId="urn:microsoft.com/office/officeart/2008/layout/PictureStrips"/>
    <dgm:cxn modelId="{8A2419B0-4172-4ABD-B87C-D554E5F0C5F8}" type="presOf" srcId="{1F8D40F3-B694-4697-94CA-D0BC12B19EF1}" destId="{CD181FD7-16EC-4924-ABF5-A529AAAA6679}" srcOrd="0" destOrd="0" presId="urn:microsoft.com/office/officeart/2008/layout/PictureStrips"/>
    <dgm:cxn modelId="{660498DC-7061-4E70-AABF-94EB2B02A15E}" type="presParOf" srcId="{924513DE-7C75-4E7E-99D4-14BFF407F400}" destId="{179C1E27-F267-4409-B910-9AC7DB68F959}" srcOrd="0" destOrd="0" presId="urn:microsoft.com/office/officeart/2008/layout/PictureStrips"/>
    <dgm:cxn modelId="{8AA91B59-BDEF-4D55-8293-8B253A6F5EEB}" type="presParOf" srcId="{179C1E27-F267-4409-B910-9AC7DB68F959}" destId="{ABDAFA1E-EB38-4743-8EAE-99C1F75CED6D}" srcOrd="0" destOrd="0" presId="urn:microsoft.com/office/officeart/2008/layout/PictureStrips"/>
    <dgm:cxn modelId="{6BB723EB-7A17-46B3-999B-971C45EA133B}" type="presParOf" srcId="{179C1E27-F267-4409-B910-9AC7DB68F959}" destId="{6EAC25B0-0BBE-4341-A5DB-4FDF0CE28F07}" srcOrd="1" destOrd="0" presId="urn:microsoft.com/office/officeart/2008/layout/PictureStrips"/>
    <dgm:cxn modelId="{D06BE859-87AE-4718-940A-96E54894E252}" type="presParOf" srcId="{924513DE-7C75-4E7E-99D4-14BFF407F400}" destId="{2858A013-226E-4725-A1D5-DED4FC84EDDD}" srcOrd="1" destOrd="0" presId="urn:microsoft.com/office/officeart/2008/layout/PictureStrips"/>
    <dgm:cxn modelId="{44844473-3D34-4CBC-8994-93FD33A6EE25}" type="presParOf" srcId="{924513DE-7C75-4E7E-99D4-14BFF407F400}" destId="{28CCDA86-0D5D-4552-BC5A-74450E7DD7EF}" srcOrd="2" destOrd="0" presId="urn:microsoft.com/office/officeart/2008/layout/PictureStrips"/>
    <dgm:cxn modelId="{1364B694-AA96-4578-97E2-FA5CB6449F67}" type="presParOf" srcId="{28CCDA86-0D5D-4552-BC5A-74450E7DD7EF}" destId="{CD181FD7-16EC-4924-ABF5-A529AAAA6679}" srcOrd="0" destOrd="0" presId="urn:microsoft.com/office/officeart/2008/layout/PictureStrips"/>
    <dgm:cxn modelId="{9B901FAD-D214-4E62-89E4-3BED635ACC6B}" type="presParOf" srcId="{28CCDA86-0D5D-4552-BC5A-74450E7DD7EF}" destId="{E5FE9050-0DC2-47D0-94A9-40A823DF631C}" srcOrd="1" destOrd="0" presId="urn:microsoft.com/office/officeart/2008/layout/PictureStrips"/>
    <dgm:cxn modelId="{59EFB21D-F346-42F3-83D2-0D977326298D}" type="presParOf" srcId="{924513DE-7C75-4E7E-99D4-14BFF407F400}" destId="{48BADF79-7C31-4D51-B020-1B1E0BDCB65F}" srcOrd="3" destOrd="0" presId="urn:microsoft.com/office/officeart/2008/layout/PictureStrips"/>
    <dgm:cxn modelId="{84871AB3-2116-45D4-A22A-50E33343EB08}" type="presParOf" srcId="{924513DE-7C75-4E7E-99D4-14BFF407F400}" destId="{635319BA-FAA9-47A1-BC83-EDB9B62A6105}" srcOrd="4" destOrd="0" presId="urn:microsoft.com/office/officeart/2008/layout/PictureStrips"/>
    <dgm:cxn modelId="{C27D10AF-B846-49B0-9263-3A2BFF212C6D}" type="presParOf" srcId="{635319BA-FAA9-47A1-BC83-EDB9B62A6105}" destId="{61F294AB-FA19-455E-BA37-CDDBEC9EE2BE}" srcOrd="0" destOrd="0" presId="urn:microsoft.com/office/officeart/2008/layout/PictureStrips"/>
    <dgm:cxn modelId="{0B8ABF47-BE91-49B9-87EB-69E2C1DADCB7}" type="presParOf" srcId="{635319BA-FAA9-47A1-BC83-EDB9B62A6105}" destId="{A941F61E-E07D-4ECF-9063-8E37838FE8C9}" srcOrd="1" destOrd="0" presId="urn:microsoft.com/office/officeart/2008/layout/PictureStrips"/>
  </dgm:cxnLst>
  <dgm:bg>
    <a:solidFill>
      <a:schemeClr val="bg1">
        <a:lumMod val="95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9759DA-C935-4842-A2FD-DE68E64DA0E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DA3F3A6-F73A-4225-B188-B9BDE6A62979}">
      <dgm:prSet phldrT="[Text]" custT="1"/>
      <dgm:spPr>
        <a:solidFill>
          <a:srgbClr val="F2F2F2"/>
        </a:solidFill>
      </dgm:spPr>
      <dgm:t>
        <a:bodyPr/>
        <a:lstStyle/>
        <a:p>
          <a:endParaRPr lang="en-US" sz="1400" dirty="0">
            <a:solidFill>
              <a:srgbClr val="002060"/>
            </a:solidFill>
            <a:latin typeface="Arial" panose="020B0604020202020204" pitchFamily="34" charset="0"/>
            <a:cs typeface="Arial" panose="020B0604020202020204" pitchFamily="34" charset="0"/>
          </a:endParaRPr>
        </a:p>
      </dgm:t>
    </dgm:pt>
    <dgm:pt modelId="{E12FF4B4-B7CA-467F-9047-A3A78C560F16}" type="parTrans" cxnId="{130EDCAB-4F8C-495A-B2CF-7B18FCEA765B}">
      <dgm:prSet/>
      <dgm:spPr/>
      <dgm:t>
        <a:bodyPr/>
        <a:lstStyle/>
        <a:p>
          <a:endParaRPr lang="en-US" sz="1400">
            <a:solidFill>
              <a:schemeClr val="tx2"/>
            </a:solidFill>
          </a:endParaRPr>
        </a:p>
      </dgm:t>
    </dgm:pt>
    <dgm:pt modelId="{3E296308-CBFB-4E2A-9E49-7B2CD7600F6C}" type="sibTrans" cxnId="{130EDCAB-4F8C-495A-B2CF-7B18FCEA765B}">
      <dgm:prSet/>
      <dgm:spPr>
        <a:solidFill>
          <a:schemeClr val="tx1"/>
        </a:solidFill>
        <a:ln>
          <a:noFill/>
        </a:ln>
      </dgm:spPr>
      <dgm:t>
        <a:bodyPr/>
        <a:lstStyle/>
        <a:p>
          <a:endParaRPr lang="en-US" sz="1400">
            <a:solidFill>
              <a:schemeClr val="tx2"/>
            </a:solidFill>
          </a:endParaRPr>
        </a:p>
      </dgm:t>
    </dgm:pt>
    <dgm:pt modelId="{D8F2BD9A-B8BF-4972-BAD5-DB4F9578EDBD}">
      <dgm:prSet phldrT="[Text]" custT="1"/>
      <dgm:spPr>
        <a:solidFill>
          <a:srgbClr val="F2F2F2"/>
        </a:solidFill>
      </dgm:spPr>
      <dgm:t>
        <a:bodyPr/>
        <a:lstStyle/>
        <a:p>
          <a:endParaRPr lang="en-US" sz="1400" dirty="0">
            <a:solidFill>
              <a:srgbClr val="002060"/>
            </a:solidFill>
            <a:latin typeface="Arial" panose="020B0604020202020204" pitchFamily="34" charset="0"/>
            <a:cs typeface="Arial" panose="020B0604020202020204" pitchFamily="34" charset="0"/>
          </a:endParaRPr>
        </a:p>
      </dgm:t>
    </dgm:pt>
    <dgm:pt modelId="{F269269D-0A9D-4432-A4DC-C6C234FFAAC0}" type="parTrans" cxnId="{6F4EF2B2-0C3D-4AD1-82D4-1966C7430CFD}">
      <dgm:prSet/>
      <dgm:spPr/>
      <dgm:t>
        <a:bodyPr/>
        <a:lstStyle/>
        <a:p>
          <a:endParaRPr lang="en-US" sz="1400">
            <a:solidFill>
              <a:schemeClr val="tx2"/>
            </a:solidFill>
          </a:endParaRPr>
        </a:p>
      </dgm:t>
    </dgm:pt>
    <dgm:pt modelId="{8759EE7E-696F-4652-82BB-792DE576E9B6}" type="sibTrans" cxnId="{6F4EF2B2-0C3D-4AD1-82D4-1966C7430CFD}">
      <dgm:prSet/>
      <dgm:spPr/>
      <dgm:t>
        <a:bodyPr/>
        <a:lstStyle/>
        <a:p>
          <a:endParaRPr lang="en-US" sz="1400">
            <a:solidFill>
              <a:schemeClr val="tx2"/>
            </a:solidFill>
          </a:endParaRPr>
        </a:p>
      </dgm:t>
    </dgm:pt>
    <dgm:pt modelId="{4B2625F1-653E-4026-B50A-4E05C28A01E6}">
      <dgm:prSet phldrT="[Text]" custT="1"/>
      <dgm:spPr>
        <a:solidFill>
          <a:srgbClr val="F2F2F2"/>
        </a:solidFill>
      </dgm:spPr>
      <dgm:t>
        <a:bodyPr/>
        <a:lstStyle/>
        <a:p>
          <a:endParaRPr lang="en-US" sz="1400" dirty="0">
            <a:solidFill>
              <a:schemeClr val="tx2"/>
            </a:solidFill>
          </a:endParaRPr>
        </a:p>
      </dgm:t>
    </dgm:pt>
    <dgm:pt modelId="{06F107F2-16EF-4141-8073-A9E763D0BB96}" type="parTrans" cxnId="{9E7787BD-08CF-4ED1-88CE-82E52CE568C8}">
      <dgm:prSet/>
      <dgm:spPr/>
      <dgm:t>
        <a:bodyPr/>
        <a:lstStyle/>
        <a:p>
          <a:endParaRPr lang="en-US" sz="1400">
            <a:solidFill>
              <a:schemeClr val="tx2"/>
            </a:solidFill>
          </a:endParaRPr>
        </a:p>
      </dgm:t>
    </dgm:pt>
    <dgm:pt modelId="{24FA3238-E79A-4EF8-B547-0A374383F62C}" type="sibTrans" cxnId="{9E7787BD-08CF-4ED1-88CE-82E52CE568C8}">
      <dgm:prSet/>
      <dgm:spPr/>
      <dgm:t>
        <a:bodyPr/>
        <a:lstStyle/>
        <a:p>
          <a:endParaRPr lang="en-US" sz="1400">
            <a:solidFill>
              <a:schemeClr val="tx2"/>
            </a:solidFill>
          </a:endParaRPr>
        </a:p>
      </dgm:t>
    </dgm:pt>
    <dgm:pt modelId="{91951715-B9C4-4A76-8B3C-F3F7235D7806}">
      <dgm:prSet phldrT="[Text]" custT="1"/>
      <dgm:spPr>
        <a:solidFill>
          <a:srgbClr val="F2F2F2"/>
        </a:solidFill>
      </dgm:spPr>
      <dgm:t>
        <a:bodyPr/>
        <a:lstStyle/>
        <a:p>
          <a:endParaRPr lang="en-US" sz="1400" dirty="0">
            <a:solidFill>
              <a:schemeClr val="tx2"/>
            </a:solidFill>
          </a:endParaRPr>
        </a:p>
      </dgm:t>
    </dgm:pt>
    <dgm:pt modelId="{60B7C355-D77D-40EF-8A68-B6BA6CF3396C}" type="parTrans" cxnId="{365E6849-C90C-4BD8-A507-81AFB946024C}">
      <dgm:prSet/>
      <dgm:spPr/>
      <dgm:t>
        <a:bodyPr/>
        <a:lstStyle/>
        <a:p>
          <a:endParaRPr lang="en-US" sz="1400">
            <a:solidFill>
              <a:schemeClr val="tx2"/>
            </a:solidFill>
          </a:endParaRPr>
        </a:p>
      </dgm:t>
    </dgm:pt>
    <dgm:pt modelId="{BAC76358-72B8-4E11-B368-A85EC10D2504}" type="sibTrans" cxnId="{365E6849-C90C-4BD8-A507-81AFB946024C}">
      <dgm:prSet/>
      <dgm:spPr/>
      <dgm:t>
        <a:bodyPr/>
        <a:lstStyle/>
        <a:p>
          <a:endParaRPr lang="en-US" sz="1400">
            <a:solidFill>
              <a:schemeClr val="tx2"/>
            </a:solidFill>
          </a:endParaRPr>
        </a:p>
      </dgm:t>
    </dgm:pt>
    <dgm:pt modelId="{4F61FDF7-FF26-4082-BD33-01520204FFFA}" type="pres">
      <dgm:prSet presAssocID="{079759DA-C935-4842-A2FD-DE68E64DA0E6}" presName="Name0" presStyleCnt="0">
        <dgm:presLayoutVars>
          <dgm:chMax val="7"/>
          <dgm:chPref val="7"/>
          <dgm:dir/>
        </dgm:presLayoutVars>
      </dgm:prSet>
      <dgm:spPr/>
      <dgm:t>
        <a:bodyPr/>
        <a:lstStyle/>
        <a:p>
          <a:endParaRPr lang="ru-RU"/>
        </a:p>
      </dgm:t>
    </dgm:pt>
    <dgm:pt modelId="{83B9FA3B-E849-4EF4-8391-4F6F433C0EA7}" type="pres">
      <dgm:prSet presAssocID="{079759DA-C935-4842-A2FD-DE68E64DA0E6}" presName="Name1" presStyleCnt="0"/>
      <dgm:spPr/>
    </dgm:pt>
    <dgm:pt modelId="{36356393-7086-436F-B185-84FBDDB0669F}" type="pres">
      <dgm:prSet presAssocID="{079759DA-C935-4842-A2FD-DE68E64DA0E6}" presName="cycle" presStyleCnt="0"/>
      <dgm:spPr/>
    </dgm:pt>
    <dgm:pt modelId="{3E50DD60-F0FE-4A3B-9547-14A1013F1F8A}" type="pres">
      <dgm:prSet presAssocID="{079759DA-C935-4842-A2FD-DE68E64DA0E6}" presName="srcNode" presStyleLbl="node1" presStyleIdx="0" presStyleCnt="4"/>
      <dgm:spPr/>
    </dgm:pt>
    <dgm:pt modelId="{4DCF5377-5E0B-40F2-A016-6B40367EE87E}" type="pres">
      <dgm:prSet presAssocID="{079759DA-C935-4842-A2FD-DE68E64DA0E6}" presName="conn" presStyleLbl="parChTrans1D2" presStyleIdx="0" presStyleCnt="1"/>
      <dgm:spPr/>
      <dgm:t>
        <a:bodyPr/>
        <a:lstStyle/>
        <a:p>
          <a:endParaRPr lang="ru-RU"/>
        </a:p>
      </dgm:t>
    </dgm:pt>
    <dgm:pt modelId="{0D19E2F0-2B3B-449D-972F-1310A771379C}" type="pres">
      <dgm:prSet presAssocID="{079759DA-C935-4842-A2FD-DE68E64DA0E6}" presName="extraNode" presStyleLbl="node1" presStyleIdx="0" presStyleCnt="4"/>
      <dgm:spPr/>
    </dgm:pt>
    <dgm:pt modelId="{7649A6AB-C11C-4735-9FA4-3F1FFEB718AD}" type="pres">
      <dgm:prSet presAssocID="{079759DA-C935-4842-A2FD-DE68E64DA0E6}" presName="dstNode" presStyleLbl="node1" presStyleIdx="0" presStyleCnt="4"/>
      <dgm:spPr/>
    </dgm:pt>
    <dgm:pt modelId="{7CC99408-4EAF-4E00-8438-0C78CADB4D32}" type="pres">
      <dgm:prSet presAssocID="{1DA3F3A6-F73A-4225-B188-B9BDE6A62979}" presName="text_1" presStyleLbl="node1" presStyleIdx="0" presStyleCnt="4" custScaleX="102667">
        <dgm:presLayoutVars>
          <dgm:bulletEnabled val="1"/>
        </dgm:presLayoutVars>
      </dgm:prSet>
      <dgm:spPr/>
      <dgm:t>
        <a:bodyPr/>
        <a:lstStyle/>
        <a:p>
          <a:endParaRPr lang="ru-RU"/>
        </a:p>
      </dgm:t>
    </dgm:pt>
    <dgm:pt modelId="{34F55DE1-3808-49ED-A358-454D1E57F9C6}" type="pres">
      <dgm:prSet presAssocID="{1DA3F3A6-F73A-4225-B188-B9BDE6A62979}" presName="accent_1" presStyleCnt="0"/>
      <dgm:spPr/>
    </dgm:pt>
    <dgm:pt modelId="{1D3AF018-296D-437B-B024-F4029947FE7D}" type="pres">
      <dgm:prSet presAssocID="{1DA3F3A6-F73A-4225-B188-B9BDE6A62979}" presName="accentRepeatNode" presStyleLbl="solidFgAcc1" presStyleIdx="0" presStyleCnt="4"/>
      <dgm:spPr>
        <a:solidFill>
          <a:srgbClr val="002060"/>
        </a:solidFill>
        <a:ln>
          <a:noFill/>
        </a:ln>
      </dgm:spPr>
      <dgm:t>
        <a:bodyPr/>
        <a:lstStyle/>
        <a:p>
          <a:endParaRPr lang="ru-RU"/>
        </a:p>
      </dgm:t>
    </dgm:pt>
    <dgm:pt modelId="{986F7AE3-6882-44E6-9531-781096BC1B3C}" type="pres">
      <dgm:prSet presAssocID="{D8F2BD9A-B8BF-4972-BAD5-DB4F9578EDBD}" presName="text_2" presStyleLbl="node1" presStyleIdx="1" presStyleCnt="4" custScaleX="102667" custScaleY="159587">
        <dgm:presLayoutVars>
          <dgm:bulletEnabled val="1"/>
        </dgm:presLayoutVars>
      </dgm:prSet>
      <dgm:spPr/>
      <dgm:t>
        <a:bodyPr/>
        <a:lstStyle/>
        <a:p>
          <a:endParaRPr lang="ru-RU"/>
        </a:p>
      </dgm:t>
    </dgm:pt>
    <dgm:pt modelId="{2DB2716C-5A22-4439-8553-DB1FE7D85979}" type="pres">
      <dgm:prSet presAssocID="{D8F2BD9A-B8BF-4972-BAD5-DB4F9578EDBD}" presName="accent_2" presStyleCnt="0"/>
      <dgm:spPr/>
    </dgm:pt>
    <dgm:pt modelId="{F0536068-0AB8-4C67-B538-10C23F7D6915}" type="pres">
      <dgm:prSet presAssocID="{D8F2BD9A-B8BF-4972-BAD5-DB4F9578EDBD}" presName="accentRepeatNode" presStyleLbl="solidFgAcc1" presStyleIdx="1" presStyleCnt="4"/>
      <dgm:spPr>
        <a:solidFill>
          <a:schemeClr val="bg2">
            <a:lumMod val="75000"/>
          </a:schemeClr>
        </a:solidFill>
        <a:ln>
          <a:noFill/>
        </a:ln>
      </dgm:spPr>
    </dgm:pt>
    <dgm:pt modelId="{A1C74463-B3F4-4FC9-B552-7684081E8996}" type="pres">
      <dgm:prSet presAssocID="{4B2625F1-653E-4026-B50A-4E05C28A01E6}" presName="text_3" presStyleLbl="node1" presStyleIdx="2" presStyleCnt="4" custScaleX="102667" custScaleY="147249" custLinFactNeighborX="-152" custLinFactNeighborY="1216">
        <dgm:presLayoutVars>
          <dgm:bulletEnabled val="1"/>
        </dgm:presLayoutVars>
      </dgm:prSet>
      <dgm:spPr/>
      <dgm:t>
        <a:bodyPr/>
        <a:lstStyle/>
        <a:p>
          <a:endParaRPr lang="ru-RU"/>
        </a:p>
      </dgm:t>
    </dgm:pt>
    <dgm:pt modelId="{4C82A355-D6A7-43FE-84BF-01CEDB71396E}" type="pres">
      <dgm:prSet presAssocID="{4B2625F1-653E-4026-B50A-4E05C28A01E6}" presName="accent_3" presStyleCnt="0"/>
      <dgm:spPr/>
    </dgm:pt>
    <dgm:pt modelId="{16CE82B6-C072-483F-8923-14BE941DB083}" type="pres">
      <dgm:prSet presAssocID="{4B2625F1-653E-4026-B50A-4E05C28A01E6}" presName="accentRepeatNode" presStyleLbl="solidFgAcc1" presStyleIdx="2" presStyleCnt="4"/>
      <dgm:spPr>
        <a:solidFill>
          <a:schemeClr val="bg2">
            <a:lumMod val="75000"/>
          </a:schemeClr>
        </a:solidFill>
        <a:ln>
          <a:noFill/>
        </a:ln>
      </dgm:spPr>
    </dgm:pt>
    <dgm:pt modelId="{B18AFFFE-1AD6-4AFB-A980-193AD866CAA2}" type="pres">
      <dgm:prSet presAssocID="{91951715-B9C4-4A76-8B3C-F3F7235D7806}" presName="text_4" presStyleLbl="node1" presStyleIdx="3" presStyleCnt="4" custScaleY="129885">
        <dgm:presLayoutVars>
          <dgm:bulletEnabled val="1"/>
        </dgm:presLayoutVars>
      </dgm:prSet>
      <dgm:spPr/>
      <dgm:t>
        <a:bodyPr/>
        <a:lstStyle/>
        <a:p>
          <a:endParaRPr lang="ru-RU"/>
        </a:p>
      </dgm:t>
    </dgm:pt>
    <dgm:pt modelId="{03CF5A69-468C-4F61-81E0-0F46229C9E61}" type="pres">
      <dgm:prSet presAssocID="{91951715-B9C4-4A76-8B3C-F3F7235D7806}" presName="accent_4" presStyleCnt="0"/>
      <dgm:spPr/>
    </dgm:pt>
    <dgm:pt modelId="{53AC926F-3496-4B0E-A37A-84EE2CFC10F8}" type="pres">
      <dgm:prSet presAssocID="{91951715-B9C4-4A76-8B3C-F3F7235D7806}" presName="accentRepeatNode" presStyleLbl="solidFgAcc1" presStyleIdx="3" presStyleCnt="4"/>
      <dgm:spPr>
        <a:solidFill>
          <a:schemeClr val="bg2">
            <a:lumMod val="75000"/>
          </a:schemeClr>
        </a:solidFill>
        <a:ln>
          <a:noFill/>
        </a:ln>
      </dgm:spPr>
    </dgm:pt>
  </dgm:ptLst>
  <dgm:cxnLst>
    <dgm:cxn modelId="{26E256DE-70F2-4C02-9DA9-C618A8FCF70C}" type="presOf" srcId="{1DA3F3A6-F73A-4225-B188-B9BDE6A62979}" destId="{7CC99408-4EAF-4E00-8438-0C78CADB4D32}" srcOrd="0" destOrd="0" presId="urn:microsoft.com/office/officeart/2008/layout/VerticalCurvedList"/>
    <dgm:cxn modelId="{16EBC13D-DDBE-4883-8D32-7A5612A0D171}" type="presOf" srcId="{079759DA-C935-4842-A2FD-DE68E64DA0E6}" destId="{4F61FDF7-FF26-4082-BD33-01520204FFFA}" srcOrd="0" destOrd="0" presId="urn:microsoft.com/office/officeart/2008/layout/VerticalCurvedList"/>
    <dgm:cxn modelId="{4AA1425B-F44B-4EED-BD7B-F5CEB3DB1365}" type="presOf" srcId="{3E296308-CBFB-4E2A-9E49-7B2CD7600F6C}" destId="{4DCF5377-5E0B-40F2-A016-6B40367EE87E}" srcOrd="0" destOrd="0" presId="urn:microsoft.com/office/officeart/2008/layout/VerticalCurvedList"/>
    <dgm:cxn modelId="{31BDE518-176E-4EB0-8601-FA57EAEB768A}" type="presOf" srcId="{91951715-B9C4-4A76-8B3C-F3F7235D7806}" destId="{B18AFFFE-1AD6-4AFB-A980-193AD866CAA2}" srcOrd="0" destOrd="0" presId="urn:microsoft.com/office/officeart/2008/layout/VerticalCurvedList"/>
    <dgm:cxn modelId="{E9AF0B2A-69C5-464D-972D-A06848F74B70}" type="presOf" srcId="{D8F2BD9A-B8BF-4972-BAD5-DB4F9578EDBD}" destId="{986F7AE3-6882-44E6-9531-781096BC1B3C}" srcOrd="0" destOrd="0" presId="urn:microsoft.com/office/officeart/2008/layout/VerticalCurvedList"/>
    <dgm:cxn modelId="{6F4EF2B2-0C3D-4AD1-82D4-1966C7430CFD}" srcId="{079759DA-C935-4842-A2FD-DE68E64DA0E6}" destId="{D8F2BD9A-B8BF-4972-BAD5-DB4F9578EDBD}" srcOrd="1" destOrd="0" parTransId="{F269269D-0A9D-4432-A4DC-C6C234FFAAC0}" sibTransId="{8759EE7E-696F-4652-82BB-792DE576E9B6}"/>
    <dgm:cxn modelId="{130EDCAB-4F8C-495A-B2CF-7B18FCEA765B}" srcId="{079759DA-C935-4842-A2FD-DE68E64DA0E6}" destId="{1DA3F3A6-F73A-4225-B188-B9BDE6A62979}" srcOrd="0" destOrd="0" parTransId="{E12FF4B4-B7CA-467F-9047-A3A78C560F16}" sibTransId="{3E296308-CBFB-4E2A-9E49-7B2CD7600F6C}"/>
    <dgm:cxn modelId="{D99559B3-113F-461D-9EDD-F6AC9EF4D799}" type="presOf" srcId="{4B2625F1-653E-4026-B50A-4E05C28A01E6}" destId="{A1C74463-B3F4-4FC9-B552-7684081E8996}" srcOrd="0" destOrd="0" presId="urn:microsoft.com/office/officeart/2008/layout/VerticalCurvedList"/>
    <dgm:cxn modelId="{365E6849-C90C-4BD8-A507-81AFB946024C}" srcId="{079759DA-C935-4842-A2FD-DE68E64DA0E6}" destId="{91951715-B9C4-4A76-8B3C-F3F7235D7806}" srcOrd="3" destOrd="0" parTransId="{60B7C355-D77D-40EF-8A68-B6BA6CF3396C}" sibTransId="{BAC76358-72B8-4E11-B368-A85EC10D2504}"/>
    <dgm:cxn modelId="{9E7787BD-08CF-4ED1-88CE-82E52CE568C8}" srcId="{079759DA-C935-4842-A2FD-DE68E64DA0E6}" destId="{4B2625F1-653E-4026-B50A-4E05C28A01E6}" srcOrd="2" destOrd="0" parTransId="{06F107F2-16EF-4141-8073-A9E763D0BB96}" sibTransId="{24FA3238-E79A-4EF8-B547-0A374383F62C}"/>
    <dgm:cxn modelId="{F743E6EE-8A51-4B82-8BD7-E6DB5CCB8AA0}" type="presParOf" srcId="{4F61FDF7-FF26-4082-BD33-01520204FFFA}" destId="{83B9FA3B-E849-4EF4-8391-4F6F433C0EA7}" srcOrd="0" destOrd="0" presId="urn:microsoft.com/office/officeart/2008/layout/VerticalCurvedList"/>
    <dgm:cxn modelId="{6B13DE72-8858-4F30-BDE7-1EAF12A72116}" type="presParOf" srcId="{83B9FA3B-E849-4EF4-8391-4F6F433C0EA7}" destId="{36356393-7086-436F-B185-84FBDDB0669F}" srcOrd="0" destOrd="0" presId="urn:microsoft.com/office/officeart/2008/layout/VerticalCurvedList"/>
    <dgm:cxn modelId="{16C8EF64-4E29-4EF4-88C3-DD3277A27A23}" type="presParOf" srcId="{36356393-7086-436F-B185-84FBDDB0669F}" destId="{3E50DD60-F0FE-4A3B-9547-14A1013F1F8A}" srcOrd="0" destOrd="0" presId="urn:microsoft.com/office/officeart/2008/layout/VerticalCurvedList"/>
    <dgm:cxn modelId="{1D613B2A-94AE-4D2C-87CC-C3A84699D5A8}" type="presParOf" srcId="{36356393-7086-436F-B185-84FBDDB0669F}" destId="{4DCF5377-5E0B-40F2-A016-6B40367EE87E}" srcOrd="1" destOrd="0" presId="urn:microsoft.com/office/officeart/2008/layout/VerticalCurvedList"/>
    <dgm:cxn modelId="{32D0B378-0317-450E-BA71-1B3BC16A95CD}" type="presParOf" srcId="{36356393-7086-436F-B185-84FBDDB0669F}" destId="{0D19E2F0-2B3B-449D-972F-1310A771379C}" srcOrd="2" destOrd="0" presId="urn:microsoft.com/office/officeart/2008/layout/VerticalCurvedList"/>
    <dgm:cxn modelId="{98FC4CA7-85DD-4208-B54E-2D64743887F0}" type="presParOf" srcId="{36356393-7086-436F-B185-84FBDDB0669F}" destId="{7649A6AB-C11C-4735-9FA4-3F1FFEB718AD}" srcOrd="3" destOrd="0" presId="urn:microsoft.com/office/officeart/2008/layout/VerticalCurvedList"/>
    <dgm:cxn modelId="{39FAE1E1-9A73-4C7B-9ADC-C547817AEF08}" type="presParOf" srcId="{83B9FA3B-E849-4EF4-8391-4F6F433C0EA7}" destId="{7CC99408-4EAF-4E00-8438-0C78CADB4D32}" srcOrd="1" destOrd="0" presId="urn:microsoft.com/office/officeart/2008/layout/VerticalCurvedList"/>
    <dgm:cxn modelId="{612EEE9B-876E-4DC3-B82A-C294A171FFE0}" type="presParOf" srcId="{83B9FA3B-E849-4EF4-8391-4F6F433C0EA7}" destId="{34F55DE1-3808-49ED-A358-454D1E57F9C6}" srcOrd="2" destOrd="0" presId="urn:microsoft.com/office/officeart/2008/layout/VerticalCurvedList"/>
    <dgm:cxn modelId="{10814429-751B-4DEE-8C32-9A495B2257D7}" type="presParOf" srcId="{34F55DE1-3808-49ED-A358-454D1E57F9C6}" destId="{1D3AF018-296D-437B-B024-F4029947FE7D}" srcOrd="0" destOrd="0" presId="urn:microsoft.com/office/officeart/2008/layout/VerticalCurvedList"/>
    <dgm:cxn modelId="{DD621DF3-0875-459E-A756-BE6A1CBC0B07}" type="presParOf" srcId="{83B9FA3B-E849-4EF4-8391-4F6F433C0EA7}" destId="{986F7AE3-6882-44E6-9531-781096BC1B3C}" srcOrd="3" destOrd="0" presId="urn:microsoft.com/office/officeart/2008/layout/VerticalCurvedList"/>
    <dgm:cxn modelId="{696FAD2F-5E19-4B82-8667-BF75EAEF2A9D}" type="presParOf" srcId="{83B9FA3B-E849-4EF4-8391-4F6F433C0EA7}" destId="{2DB2716C-5A22-4439-8553-DB1FE7D85979}" srcOrd="4" destOrd="0" presId="urn:microsoft.com/office/officeart/2008/layout/VerticalCurvedList"/>
    <dgm:cxn modelId="{D8544BCD-1E20-4A75-97BB-854273A5F26D}" type="presParOf" srcId="{2DB2716C-5A22-4439-8553-DB1FE7D85979}" destId="{F0536068-0AB8-4C67-B538-10C23F7D6915}" srcOrd="0" destOrd="0" presId="urn:microsoft.com/office/officeart/2008/layout/VerticalCurvedList"/>
    <dgm:cxn modelId="{DAF4AEE7-AB2A-4982-A9EB-881EE3385B2A}" type="presParOf" srcId="{83B9FA3B-E849-4EF4-8391-4F6F433C0EA7}" destId="{A1C74463-B3F4-4FC9-B552-7684081E8996}" srcOrd="5" destOrd="0" presId="urn:microsoft.com/office/officeart/2008/layout/VerticalCurvedList"/>
    <dgm:cxn modelId="{D54CCD5A-49D9-4E1A-AE41-304E2A6900F6}" type="presParOf" srcId="{83B9FA3B-E849-4EF4-8391-4F6F433C0EA7}" destId="{4C82A355-D6A7-43FE-84BF-01CEDB71396E}" srcOrd="6" destOrd="0" presId="urn:microsoft.com/office/officeart/2008/layout/VerticalCurvedList"/>
    <dgm:cxn modelId="{8DEA4CE9-FC7B-4754-883F-DF944BABB0DB}" type="presParOf" srcId="{4C82A355-D6A7-43FE-84BF-01CEDB71396E}" destId="{16CE82B6-C072-483F-8923-14BE941DB083}" srcOrd="0" destOrd="0" presId="urn:microsoft.com/office/officeart/2008/layout/VerticalCurvedList"/>
    <dgm:cxn modelId="{E06F9C16-770E-4D43-9FFC-65F1406F47E5}" type="presParOf" srcId="{83B9FA3B-E849-4EF4-8391-4F6F433C0EA7}" destId="{B18AFFFE-1AD6-4AFB-A980-193AD866CAA2}" srcOrd="7" destOrd="0" presId="urn:microsoft.com/office/officeart/2008/layout/VerticalCurvedList"/>
    <dgm:cxn modelId="{18492856-0B12-4412-A4D4-66B3B87B71C8}" type="presParOf" srcId="{83B9FA3B-E849-4EF4-8391-4F6F433C0EA7}" destId="{03CF5A69-468C-4F61-81E0-0F46229C9E61}" srcOrd="8" destOrd="0" presId="urn:microsoft.com/office/officeart/2008/layout/VerticalCurvedList"/>
    <dgm:cxn modelId="{3CD88CCE-2F97-47D7-9F2B-F5DBB44DDCDD}" type="presParOf" srcId="{03CF5A69-468C-4F61-81E0-0F46229C9E61}" destId="{53AC926F-3496-4B0E-A37A-84EE2CFC10F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CEA8E8-4E96-415C-8C15-A2885210F1CC}" type="doc">
      <dgm:prSet loTypeId="urn:microsoft.com/office/officeart/2005/8/layout/arrow2" loCatId="process" qsTypeId="urn:microsoft.com/office/officeart/2005/8/quickstyle/simple1" qsCatId="simple" csTypeId="urn:microsoft.com/office/officeart/2005/8/colors/accent1_2" csCatId="accent1" phldr="1"/>
      <dgm:spPr/>
    </dgm:pt>
    <dgm:pt modelId="{4D4E7B8E-1CAE-4214-8CA8-C2F2870FF7DD}">
      <dgm:prSet phldrT="[Текст]" custT="1"/>
      <dgm:spPr/>
      <dgm:t>
        <a:bodyPr/>
        <a:lstStyle/>
        <a:p>
          <a:pPr algn="ctr"/>
          <a:r>
            <a:rPr lang="en-US" sz="1000" b="1" dirty="0" smtClean="0">
              <a:latin typeface="Verdana" pitchFamily="34" charset="0"/>
              <a:ea typeface="Verdana" pitchFamily="34" charset="0"/>
            </a:rPr>
            <a:t>2017</a:t>
          </a:r>
        </a:p>
        <a:p>
          <a:pPr algn="ctr"/>
          <a:r>
            <a:rPr lang="ru-RU" sz="1000" b="1" dirty="0" smtClean="0">
              <a:latin typeface="Verdana" pitchFamily="34" charset="0"/>
              <a:ea typeface="Verdana" pitchFamily="34" charset="0"/>
            </a:rPr>
            <a:t>Рентабельность 4,2%</a:t>
          </a:r>
          <a:endParaRPr lang="ru-RU" sz="1000" b="1" dirty="0">
            <a:latin typeface="Verdana" pitchFamily="34" charset="0"/>
            <a:ea typeface="Verdana" pitchFamily="34" charset="0"/>
          </a:endParaRPr>
        </a:p>
      </dgm:t>
    </dgm:pt>
    <dgm:pt modelId="{8A7BE887-C7A8-4F95-914E-96B10DCC8473}" type="parTrans" cxnId="{3648C1B5-6EEC-4502-8986-04DE8AC87DC9}">
      <dgm:prSet/>
      <dgm:spPr/>
      <dgm:t>
        <a:bodyPr/>
        <a:lstStyle/>
        <a:p>
          <a:endParaRPr lang="ru-RU" b="1"/>
        </a:p>
      </dgm:t>
    </dgm:pt>
    <dgm:pt modelId="{D6C87A16-5F33-46C4-864D-D72256D9053A}" type="sibTrans" cxnId="{3648C1B5-6EEC-4502-8986-04DE8AC87DC9}">
      <dgm:prSet/>
      <dgm:spPr/>
      <dgm:t>
        <a:bodyPr/>
        <a:lstStyle/>
        <a:p>
          <a:endParaRPr lang="ru-RU" b="1"/>
        </a:p>
      </dgm:t>
    </dgm:pt>
    <dgm:pt modelId="{B4CECF87-F2A7-4806-B49B-4EFD9DD4EEDE}">
      <dgm:prSet phldrT="[Текст]" custT="1"/>
      <dgm:spPr/>
      <dgm:t>
        <a:bodyPr/>
        <a:lstStyle/>
        <a:p>
          <a:pPr algn="ctr"/>
          <a:r>
            <a:rPr lang="ru-RU" sz="1000" b="1" dirty="0" smtClean="0">
              <a:latin typeface="Verdana" pitchFamily="34" charset="0"/>
              <a:ea typeface="Verdana" pitchFamily="34" charset="0"/>
            </a:rPr>
            <a:t> 2024 </a:t>
          </a:r>
        </a:p>
        <a:p>
          <a:pPr algn="ctr"/>
          <a:r>
            <a:rPr lang="ru-RU" sz="1000" b="1" dirty="0" smtClean="0">
              <a:latin typeface="Verdana" pitchFamily="34" charset="0"/>
              <a:ea typeface="Verdana" pitchFamily="34" charset="0"/>
            </a:rPr>
            <a:t>Рентабельность 7,1%</a:t>
          </a:r>
          <a:endParaRPr lang="ru-RU" sz="1000" b="1" dirty="0">
            <a:latin typeface="Verdana" pitchFamily="34" charset="0"/>
            <a:ea typeface="Verdana" pitchFamily="34" charset="0"/>
          </a:endParaRPr>
        </a:p>
      </dgm:t>
    </dgm:pt>
    <dgm:pt modelId="{F45E0F13-0303-43C5-A01A-A39C0A89B4BA}" type="parTrans" cxnId="{9A18259B-D42D-424C-9D38-73F80FF995EB}">
      <dgm:prSet/>
      <dgm:spPr/>
      <dgm:t>
        <a:bodyPr/>
        <a:lstStyle/>
        <a:p>
          <a:endParaRPr lang="ru-RU" b="1"/>
        </a:p>
      </dgm:t>
    </dgm:pt>
    <dgm:pt modelId="{85D67BA2-BF03-49D2-A691-E4EF3D72B48B}" type="sibTrans" cxnId="{9A18259B-D42D-424C-9D38-73F80FF995EB}">
      <dgm:prSet/>
      <dgm:spPr/>
      <dgm:t>
        <a:bodyPr/>
        <a:lstStyle/>
        <a:p>
          <a:endParaRPr lang="ru-RU" b="1"/>
        </a:p>
      </dgm:t>
    </dgm:pt>
    <dgm:pt modelId="{B3BE28A5-2517-44BF-923D-E611083E36EB}">
      <dgm:prSet phldrT="[Текст]" custT="1"/>
      <dgm:spPr/>
      <dgm:t>
        <a:bodyPr/>
        <a:lstStyle/>
        <a:p>
          <a:pPr algn="ctr"/>
          <a:r>
            <a:rPr lang="ru-RU" sz="1000" b="1" dirty="0" smtClean="0">
              <a:latin typeface="Verdana" pitchFamily="34" charset="0"/>
              <a:ea typeface="Verdana" pitchFamily="34" charset="0"/>
            </a:rPr>
            <a:t>2030</a:t>
          </a:r>
        </a:p>
        <a:p>
          <a:pPr algn="ctr"/>
          <a:r>
            <a:rPr lang="ru-RU" sz="1000" b="1" dirty="0" smtClean="0">
              <a:latin typeface="Verdana" pitchFamily="34" charset="0"/>
              <a:ea typeface="Verdana" pitchFamily="34" charset="0"/>
            </a:rPr>
            <a:t>Рентабельность 14%</a:t>
          </a:r>
          <a:endParaRPr lang="ru-RU" sz="1000" b="1" dirty="0">
            <a:latin typeface="Verdana" pitchFamily="34" charset="0"/>
            <a:ea typeface="Verdana" pitchFamily="34" charset="0"/>
          </a:endParaRPr>
        </a:p>
      </dgm:t>
    </dgm:pt>
    <dgm:pt modelId="{7B1F7C3F-C4BB-42F1-930A-8FA2BAE9A2A0}" type="parTrans" cxnId="{436F4550-9313-41B1-B87F-70E576E35F48}">
      <dgm:prSet/>
      <dgm:spPr/>
      <dgm:t>
        <a:bodyPr/>
        <a:lstStyle/>
        <a:p>
          <a:endParaRPr lang="ru-RU" b="1"/>
        </a:p>
      </dgm:t>
    </dgm:pt>
    <dgm:pt modelId="{F5E88C5D-5C2D-4318-B88D-FEA9FC70C487}" type="sibTrans" cxnId="{436F4550-9313-41B1-B87F-70E576E35F48}">
      <dgm:prSet/>
      <dgm:spPr/>
      <dgm:t>
        <a:bodyPr/>
        <a:lstStyle/>
        <a:p>
          <a:endParaRPr lang="ru-RU" b="1"/>
        </a:p>
      </dgm:t>
    </dgm:pt>
    <dgm:pt modelId="{8E66568A-366D-4B2E-B1ED-1096B52AA1BE}" type="pres">
      <dgm:prSet presAssocID="{C1CEA8E8-4E96-415C-8C15-A2885210F1CC}" presName="arrowDiagram" presStyleCnt="0">
        <dgm:presLayoutVars>
          <dgm:chMax val="5"/>
          <dgm:dir/>
          <dgm:resizeHandles val="exact"/>
        </dgm:presLayoutVars>
      </dgm:prSet>
      <dgm:spPr/>
    </dgm:pt>
    <dgm:pt modelId="{51303BAB-6F7A-4013-AB7F-2D81AFFBE143}" type="pres">
      <dgm:prSet presAssocID="{C1CEA8E8-4E96-415C-8C15-A2885210F1CC}" presName="arrow" presStyleLbl="bgShp" presStyleIdx="0" presStyleCnt="1"/>
      <dgm:spPr/>
    </dgm:pt>
    <dgm:pt modelId="{F86E8AB7-7334-408F-B504-1640811980E1}" type="pres">
      <dgm:prSet presAssocID="{C1CEA8E8-4E96-415C-8C15-A2885210F1CC}" presName="arrowDiagram3" presStyleCnt="0"/>
      <dgm:spPr/>
    </dgm:pt>
    <dgm:pt modelId="{09902657-FD72-4D53-96ED-4086704E50F6}" type="pres">
      <dgm:prSet presAssocID="{4D4E7B8E-1CAE-4214-8CA8-C2F2870FF7DD}" presName="bullet3a" presStyleLbl="node1" presStyleIdx="0" presStyleCnt="3"/>
      <dgm:spPr/>
    </dgm:pt>
    <dgm:pt modelId="{8DDABBA9-8F4B-42D7-B5DD-E4F41C887EE1}" type="pres">
      <dgm:prSet presAssocID="{4D4E7B8E-1CAE-4214-8CA8-C2F2870FF7DD}" presName="textBox3a" presStyleLbl="revTx" presStyleIdx="0" presStyleCnt="3" custScaleX="157875">
        <dgm:presLayoutVars>
          <dgm:bulletEnabled val="1"/>
        </dgm:presLayoutVars>
      </dgm:prSet>
      <dgm:spPr/>
      <dgm:t>
        <a:bodyPr/>
        <a:lstStyle/>
        <a:p>
          <a:endParaRPr lang="ru-RU"/>
        </a:p>
      </dgm:t>
    </dgm:pt>
    <dgm:pt modelId="{496F0B48-CD47-4B8E-BA91-3F3D03711E5C}" type="pres">
      <dgm:prSet presAssocID="{B4CECF87-F2A7-4806-B49B-4EFD9DD4EEDE}" presName="bullet3b" presStyleLbl="node1" presStyleIdx="1" presStyleCnt="3"/>
      <dgm:spPr/>
    </dgm:pt>
    <dgm:pt modelId="{E18BF311-4ED4-4E96-A6B2-91BC70D42A5E}" type="pres">
      <dgm:prSet presAssocID="{B4CECF87-F2A7-4806-B49B-4EFD9DD4EEDE}" presName="textBox3b" presStyleLbl="revTx" presStyleIdx="1" presStyleCnt="3" custScaleX="189258" custScaleY="29213" custLinFactNeighborX="0" custLinFactNeighborY="-22841">
        <dgm:presLayoutVars>
          <dgm:bulletEnabled val="1"/>
        </dgm:presLayoutVars>
      </dgm:prSet>
      <dgm:spPr/>
      <dgm:t>
        <a:bodyPr/>
        <a:lstStyle/>
        <a:p>
          <a:endParaRPr lang="ru-RU"/>
        </a:p>
      </dgm:t>
    </dgm:pt>
    <dgm:pt modelId="{B9BA4E5E-E89A-4F3D-B9E3-D1304903A166}" type="pres">
      <dgm:prSet presAssocID="{B3BE28A5-2517-44BF-923D-E611083E36EB}" presName="bullet3c" presStyleLbl="node1" presStyleIdx="2" presStyleCnt="3"/>
      <dgm:spPr/>
    </dgm:pt>
    <dgm:pt modelId="{355A8D91-42B1-42CA-BEC4-FCC95A0A8C60}" type="pres">
      <dgm:prSet presAssocID="{B3BE28A5-2517-44BF-923D-E611083E36EB}" presName="textBox3c" presStyleLbl="revTx" presStyleIdx="2" presStyleCnt="3" custScaleX="148598" custScaleY="86303">
        <dgm:presLayoutVars>
          <dgm:bulletEnabled val="1"/>
        </dgm:presLayoutVars>
      </dgm:prSet>
      <dgm:spPr/>
      <dgm:t>
        <a:bodyPr/>
        <a:lstStyle/>
        <a:p>
          <a:endParaRPr lang="ru-RU"/>
        </a:p>
      </dgm:t>
    </dgm:pt>
  </dgm:ptLst>
  <dgm:cxnLst>
    <dgm:cxn modelId="{3648C1B5-6EEC-4502-8986-04DE8AC87DC9}" srcId="{C1CEA8E8-4E96-415C-8C15-A2885210F1CC}" destId="{4D4E7B8E-1CAE-4214-8CA8-C2F2870FF7DD}" srcOrd="0" destOrd="0" parTransId="{8A7BE887-C7A8-4F95-914E-96B10DCC8473}" sibTransId="{D6C87A16-5F33-46C4-864D-D72256D9053A}"/>
    <dgm:cxn modelId="{80BD127A-C758-4D36-A679-E3F944AB5A24}" type="presOf" srcId="{B3BE28A5-2517-44BF-923D-E611083E36EB}" destId="{355A8D91-42B1-42CA-BEC4-FCC95A0A8C60}" srcOrd="0" destOrd="0" presId="urn:microsoft.com/office/officeart/2005/8/layout/arrow2"/>
    <dgm:cxn modelId="{92A63E98-1C52-45FA-8B96-24AD2A8B6B09}" type="presOf" srcId="{4D4E7B8E-1CAE-4214-8CA8-C2F2870FF7DD}" destId="{8DDABBA9-8F4B-42D7-B5DD-E4F41C887EE1}" srcOrd="0" destOrd="0" presId="urn:microsoft.com/office/officeart/2005/8/layout/arrow2"/>
    <dgm:cxn modelId="{4F3A6A7A-2A48-4D0A-86F9-0ED77829ED5D}" type="presOf" srcId="{B4CECF87-F2A7-4806-B49B-4EFD9DD4EEDE}" destId="{E18BF311-4ED4-4E96-A6B2-91BC70D42A5E}" srcOrd="0" destOrd="0" presId="urn:microsoft.com/office/officeart/2005/8/layout/arrow2"/>
    <dgm:cxn modelId="{3F9C1181-A560-456C-A6E1-A3140E5249EA}" type="presOf" srcId="{C1CEA8E8-4E96-415C-8C15-A2885210F1CC}" destId="{8E66568A-366D-4B2E-B1ED-1096B52AA1BE}" srcOrd="0" destOrd="0" presId="urn:microsoft.com/office/officeart/2005/8/layout/arrow2"/>
    <dgm:cxn modelId="{436F4550-9313-41B1-B87F-70E576E35F48}" srcId="{C1CEA8E8-4E96-415C-8C15-A2885210F1CC}" destId="{B3BE28A5-2517-44BF-923D-E611083E36EB}" srcOrd="2" destOrd="0" parTransId="{7B1F7C3F-C4BB-42F1-930A-8FA2BAE9A2A0}" sibTransId="{F5E88C5D-5C2D-4318-B88D-FEA9FC70C487}"/>
    <dgm:cxn modelId="{9A18259B-D42D-424C-9D38-73F80FF995EB}" srcId="{C1CEA8E8-4E96-415C-8C15-A2885210F1CC}" destId="{B4CECF87-F2A7-4806-B49B-4EFD9DD4EEDE}" srcOrd="1" destOrd="0" parTransId="{F45E0F13-0303-43C5-A01A-A39C0A89B4BA}" sibTransId="{85D67BA2-BF03-49D2-A691-E4EF3D72B48B}"/>
    <dgm:cxn modelId="{5FEB145E-2A95-4EFD-95C5-F95490266476}" type="presParOf" srcId="{8E66568A-366D-4B2E-B1ED-1096B52AA1BE}" destId="{51303BAB-6F7A-4013-AB7F-2D81AFFBE143}" srcOrd="0" destOrd="0" presId="urn:microsoft.com/office/officeart/2005/8/layout/arrow2"/>
    <dgm:cxn modelId="{946446F8-F6D5-4B5A-865B-27A2D2BFE9BA}" type="presParOf" srcId="{8E66568A-366D-4B2E-B1ED-1096B52AA1BE}" destId="{F86E8AB7-7334-408F-B504-1640811980E1}" srcOrd="1" destOrd="0" presId="urn:microsoft.com/office/officeart/2005/8/layout/arrow2"/>
    <dgm:cxn modelId="{7B2F76E1-4E84-41C4-9617-1633BCC6578A}" type="presParOf" srcId="{F86E8AB7-7334-408F-B504-1640811980E1}" destId="{09902657-FD72-4D53-96ED-4086704E50F6}" srcOrd="0" destOrd="0" presId="urn:microsoft.com/office/officeart/2005/8/layout/arrow2"/>
    <dgm:cxn modelId="{A57E168D-920D-4AFB-8221-D6312F2D641E}" type="presParOf" srcId="{F86E8AB7-7334-408F-B504-1640811980E1}" destId="{8DDABBA9-8F4B-42D7-B5DD-E4F41C887EE1}" srcOrd="1" destOrd="0" presId="urn:microsoft.com/office/officeart/2005/8/layout/arrow2"/>
    <dgm:cxn modelId="{C205DF10-F5FB-4CC8-AF8D-D81A07F04FAA}" type="presParOf" srcId="{F86E8AB7-7334-408F-B504-1640811980E1}" destId="{496F0B48-CD47-4B8E-BA91-3F3D03711E5C}" srcOrd="2" destOrd="0" presId="urn:microsoft.com/office/officeart/2005/8/layout/arrow2"/>
    <dgm:cxn modelId="{6D544745-C814-447E-9AAC-397A6D78C4ED}" type="presParOf" srcId="{F86E8AB7-7334-408F-B504-1640811980E1}" destId="{E18BF311-4ED4-4E96-A6B2-91BC70D42A5E}" srcOrd="3" destOrd="0" presId="urn:microsoft.com/office/officeart/2005/8/layout/arrow2"/>
    <dgm:cxn modelId="{2FEAA460-D6AD-4285-8423-7A9443FBBBD0}" type="presParOf" srcId="{F86E8AB7-7334-408F-B504-1640811980E1}" destId="{B9BA4E5E-E89A-4F3D-B9E3-D1304903A166}" srcOrd="4" destOrd="0" presId="urn:microsoft.com/office/officeart/2005/8/layout/arrow2"/>
    <dgm:cxn modelId="{B735B274-B534-49AD-B709-2BBF3F7F9981}" type="presParOf" srcId="{F86E8AB7-7334-408F-B504-1640811980E1}" destId="{355A8D91-42B1-42CA-BEC4-FCC95A0A8C60}" srcOrd="5" destOrd="0" presId="urn:microsoft.com/office/officeart/2005/8/layout/arrow2"/>
  </dgm:cxnLst>
  <dgm:bg>
    <a:solidFill>
      <a:srgbClr val="DAE3F3"/>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B0AE5-2729-4F3B-BEFA-BA6461E90A58}">
      <dsp:nvSpPr>
        <dsp:cNvPr id="0" name=""/>
        <dsp:cNvSpPr/>
      </dsp:nvSpPr>
      <dsp:spPr>
        <a:xfrm>
          <a:off x="0" y="60013"/>
          <a:ext cx="6477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C6AD15-4DD2-430A-A2CC-476A0D2D75BE}">
      <dsp:nvSpPr>
        <dsp:cNvPr id="0" name=""/>
        <dsp:cNvSpPr/>
      </dsp:nvSpPr>
      <dsp:spPr>
        <a:xfrm>
          <a:off x="0" y="0"/>
          <a:ext cx="336980" cy="5134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76200" tIns="76200" rIns="76200" bIns="76200" numCol="1" spcCol="1270" anchor="t" anchorCtr="0">
          <a:noAutofit/>
        </a:bodyPr>
        <a:lstStyle/>
        <a:p>
          <a:pPr lvl="0" algn="ctr" defTabSz="889000">
            <a:lnSpc>
              <a:spcPct val="100000"/>
            </a:lnSpc>
            <a:spcBef>
              <a:spcPct val="0"/>
            </a:spcBef>
            <a:spcAft>
              <a:spcPts val="600"/>
            </a:spcAft>
          </a:pPr>
          <a:endParaRPr lang="ru-RU" sz="2000" kern="1200" spc="500" baseline="0" dirty="0">
            <a:solidFill>
              <a:schemeClr val="bg1"/>
            </a:solidFill>
            <a:latin typeface="Arial" panose="020B0604020202020204" pitchFamily="34" charset="0"/>
            <a:cs typeface="Arial" panose="020B0604020202020204" pitchFamily="34" charset="0"/>
          </a:endParaRPr>
        </a:p>
      </dsp:txBody>
      <dsp:txXfrm>
        <a:off x="0" y="0"/>
        <a:ext cx="336980" cy="5134324"/>
      </dsp:txXfrm>
    </dsp:sp>
    <dsp:sp modelId="{2837BA48-4FEB-4D30-A9D0-BD39BD71E354}">
      <dsp:nvSpPr>
        <dsp:cNvPr id="0" name=""/>
        <dsp:cNvSpPr/>
      </dsp:nvSpPr>
      <dsp:spPr>
        <a:xfrm>
          <a:off x="427684" y="41869"/>
          <a:ext cx="4746806" cy="7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00000"/>
            </a:lnSpc>
            <a:spcBef>
              <a:spcPct val="0"/>
            </a:spcBef>
            <a:spcAft>
              <a:spcPts val="0"/>
            </a:spcAft>
          </a:pPr>
          <a:r>
            <a:rPr lang="ru-RU" sz="1600" b="1" kern="1200" dirty="0" smtClean="0">
              <a:solidFill>
                <a:schemeClr val="bg1"/>
              </a:solidFill>
              <a:latin typeface="Verdana" panose="020B0604030504040204" pitchFamily="34" charset="0"/>
              <a:ea typeface="Verdana" panose="020B0604030504040204" pitchFamily="34" charset="0"/>
            </a:rPr>
            <a:t>Дополнительное профессиональное образование</a:t>
          </a:r>
          <a:endParaRPr lang="ru-RU" sz="1600" b="1" kern="1200"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sp:txBody>
      <dsp:txXfrm>
        <a:off x="427684" y="41869"/>
        <a:ext cx="4746806" cy="787196"/>
      </dsp:txXfrm>
    </dsp:sp>
    <dsp:sp modelId="{EE0FAA7B-E789-476B-83EF-A52284DFB7D1}">
      <dsp:nvSpPr>
        <dsp:cNvPr id="0" name=""/>
        <dsp:cNvSpPr/>
      </dsp:nvSpPr>
      <dsp:spPr>
        <a:xfrm>
          <a:off x="336980" y="829065"/>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C8A14-C58C-41D6-A881-C2C19E3C3FF3}">
      <dsp:nvSpPr>
        <dsp:cNvPr id="0" name=""/>
        <dsp:cNvSpPr/>
      </dsp:nvSpPr>
      <dsp:spPr>
        <a:xfrm>
          <a:off x="427684" y="868425"/>
          <a:ext cx="4746806" cy="7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00000"/>
            </a:lnSpc>
            <a:spcBef>
              <a:spcPct val="0"/>
            </a:spcBef>
            <a:spcAft>
              <a:spcPts val="0"/>
            </a:spcAft>
          </a:pPr>
          <a:r>
            <a:rPr lang="ru-RU" sz="1600" b="1" kern="1200" dirty="0" smtClean="0">
              <a:solidFill>
                <a:schemeClr val="bg1"/>
              </a:solidFill>
              <a:latin typeface="Verdana" panose="020B0604030504040204" pitchFamily="34" charset="0"/>
              <a:ea typeface="Verdana" panose="020B0604030504040204" pitchFamily="34" charset="0"/>
            </a:rPr>
            <a:t>Лицензирование и аккредитация образовательной деятельности</a:t>
          </a:r>
          <a:endParaRPr lang="ru-RU" sz="1600" b="1" kern="1200"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sp:txBody>
      <dsp:txXfrm>
        <a:off x="427684" y="868425"/>
        <a:ext cx="4746806" cy="787196"/>
      </dsp:txXfrm>
    </dsp:sp>
    <dsp:sp modelId="{571BE6E9-D47B-4FB4-8808-B5289FB4ADE7}">
      <dsp:nvSpPr>
        <dsp:cNvPr id="0" name=""/>
        <dsp:cNvSpPr/>
      </dsp:nvSpPr>
      <dsp:spPr>
        <a:xfrm>
          <a:off x="336980" y="1655621"/>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119977-378A-4538-ABF8-5096E3C21F99}">
      <dsp:nvSpPr>
        <dsp:cNvPr id="0" name=""/>
        <dsp:cNvSpPr/>
      </dsp:nvSpPr>
      <dsp:spPr>
        <a:xfrm>
          <a:off x="427684" y="1694981"/>
          <a:ext cx="4746806" cy="7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100000"/>
            </a:lnSpc>
            <a:spcBef>
              <a:spcPct val="0"/>
            </a:spcBef>
            <a:spcAft>
              <a:spcPts val="0"/>
            </a:spcAft>
          </a:pPr>
          <a:r>
            <a:rPr lang="ru-RU" sz="1600" b="1" kern="1200" dirty="0" smtClean="0">
              <a:solidFill>
                <a:schemeClr val="bg1"/>
              </a:solidFill>
              <a:latin typeface="Verdana" panose="020B0604030504040204" pitchFamily="34" charset="0"/>
              <a:ea typeface="Verdana" panose="020B0604030504040204" pitchFamily="34" charset="0"/>
            </a:rPr>
            <a:t>Охрана труда работников университета и обучающихся</a:t>
          </a:r>
          <a:endParaRPr lang="ru-RU" sz="1600" b="1" kern="1200"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sp:txBody>
      <dsp:txXfrm>
        <a:off x="427684" y="1694981"/>
        <a:ext cx="4746806" cy="787196"/>
      </dsp:txXfrm>
    </dsp:sp>
    <dsp:sp modelId="{2506DAB4-CC35-4819-BB38-D11712E0E850}">
      <dsp:nvSpPr>
        <dsp:cNvPr id="0" name=""/>
        <dsp:cNvSpPr/>
      </dsp:nvSpPr>
      <dsp:spPr>
        <a:xfrm>
          <a:off x="345881" y="2304074"/>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26049-DF4A-4A9F-93B4-D9C42201F042}">
      <dsp:nvSpPr>
        <dsp:cNvPr id="0" name=""/>
        <dsp:cNvSpPr/>
      </dsp:nvSpPr>
      <dsp:spPr>
        <a:xfrm>
          <a:off x="430091" y="2374898"/>
          <a:ext cx="6046908" cy="91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1600" b="1" kern="1200" dirty="0" smtClean="0">
              <a:solidFill>
                <a:schemeClr val="bg1"/>
              </a:solidFill>
              <a:latin typeface="Verdana" panose="020B0604030504040204" pitchFamily="34" charset="0"/>
              <a:ea typeface="Verdana" panose="020B0604030504040204" pitchFamily="34" charset="0"/>
            </a:rPr>
            <a:t>Медицинская деятельность</a:t>
          </a:r>
          <a:endParaRPr lang="en-US" sz="1600" b="1" kern="1200" dirty="0" smtClean="0">
            <a:solidFill>
              <a:schemeClr val="bg1"/>
            </a:solidFill>
            <a:latin typeface="Verdana" panose="020B0604030504040204" pitchFamily="34" charset="0"/>
            <a:ea typeface="Verdana" panose="020B060403050404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600" b="1" kern="1200" dirty="0" smtClean="0">
              <a:solidFill>
                <a:schemeClr val="bg1"/>
              </a:solidFill>
              <a:latin typeface="Verdana" panose="020B0604030504040204" pitchFamily="34" charset="0"/>
              <a:ea typeface="Verdana" panose="020B0604030504040204" pitchFamily="34" charset="0"/>
            </a:rPr>
            <a:t>_________________________________</a:t>
          </a:r>
        </a:p>
        <a:p>
          <a:pPr marL="0" marR="0" lvl="0" indent="0" algn="l" defTabSz="914400" eaLnBrk="1" fontAlgn="auto" latinLnBrk="0" hangingPunct="1">
            <a:lnSpc>
              <a:spcPct val="100000"/>
            </a:lnSpc>
            <a:spcBef>
              <a:spcPct val="0"/>
            </a:spcBef>
            <a:spcAft>
              <a:spcPts val="0"/>
            </a:spcAft>
            <a:buClrTx/>
            <a:buSzTx/>
            <a:buFontTx/>
            <a:buNone/>
            <a:tabLst/>
            <a:defRPr/>
          </a:pPr>
          <a:r>
            <a:rPr lang="ru-RU" sz="1600" b="1" kern="1200" baseline="0" dirty="0" smtClean="0">
              <a:solidFill>
                <a:schemeClr val="bg1"/>
              </a:solidFill>
              <a:latin typeface="Verdana" panose="020B0604030504040204" pitchFamily="34" charset="0"/>
              <a:ea typeface="Verdana" panose="020B0604030504040204" pitchFamily="34" charset="0"/>
              <a:cs typeface="Arial" panose="020B0604020202020204" pitchFamily="34" charset="0"/>
            </a:rPr>
            <a:t>Участие в проекте УМЦ на базе кампуса «Арктическая звезда»</a:t>
          </a:r>
        </a:p>
      </dsp:txBody>
      <dsp:txXfrm>
        <a:off x="430091" y="2374898"/>
        <a:ext cx="6046908" cy="919586"/>
      </dsp:txXfrm>
    </dsp:sp>
    <dsp:sp modelId="{2D05F430-B6A3-4F73-B1F9-420D6AB5C3BC}">
      <dsp:nvSpPr>
        <dsp:cNvPr id="0" name=""/>
        <dsp:cNvSpPr/>
      </dsp:nvSpPr>
      <dsp:spPr>
        <a:xfrm>
          <a:off x="336980" y="3441124"/>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02AFD6-63E1-4B22-BC31-5A47CB251200}">
      <dsp:nvSpPr>
        <dsp:cNvPr id="0" name=""/>
        <dsp:cNvSpPr/>
      </dsp:nvSpPr>
      <dsp:spPr>
        <a:xfrm>
          <a:off x="427684" y="3480483"/>
          <a:ext cx="4746806" cy="7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00000"/>
            </a:lnSpc>
            <a:spcBef>
              <a:spcPct val="0"/>
            </a:spcBef>
            <a:spcAft>
              <a:spcPts val="0"/>
            </a:spcAft>
          </a:pPr>
          <a:r>
            <a:rPr lang="ru-RU" sz="1600" b="1" kern="1200" dirty="0" smtClean="0">
              <a:solidFill>
                <a:schemeClr val="bg1"/>
              </a:solidFill>
              <a:latin typeface="Verdana" panose="020B0604030504040204" pitchFamily="34" charset="0"/>
              <a:ea typeface="Verdana" panose="020B0604030504040204" pitchFamily="34" charset="0"/>
            </a:rPr>
            <a:t>Руководство проектным офисом программы  Вуз -Регион</a:t>
          </a:r>
          <a:endParaRPr lang="ru-RU" sz="1600" b="1" kern="1200" baseline="0" dirty="0">
            <a:solidFill>
              <a:schemeClr val="bg1"/>
            </a:solidFill>
            <a:latin typeface="Verdana" panose="020B0604030504040204" pitchFamily="34" charset="0"/>
            <a:ea typeface="Verdana" panose="020B0604030504040204" pitchFamily="34" charset="0"/>
            <a:cs typeface="Arial" panose="020B0604020202020204" pitchFamily="34" charset="0"/>
          </a:endParaRPr>
        </a:p>
      </dsp:txBody>
      <dsp:txXfrm>
        <a:off x="427684" y="3480483"/>
        <a:ext cx="4746806" cy="787196"/>
      </dsp:txXfrm>
    </dsp:sp>
    <dsp:sp modelId="{BB640B47-4A1D-4D95-AAD5-F4E019D59842}">
      <dsp:nvSpPr>
        <dsp:cNvPr id="0" name=""/>
        <dsp:cNvSpPr/>
      </dsp:nvSpPr>
      <dsp:spPr>
        <a:xfrm>
          <a:off x="336980" y="4267680"/>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7F45A3-1FF6-4AD7-B955-A59E961C6ADA}">
      <dsp:nvSpPr>
        <dsp:cNvPr id="0" name=""/>
        <dsp:cNvSpPr/>
      </dsp:nvSpPr>
      <dsp:spPr>
        <a:xfrm>
          <a:off x="427684" y="4307039"/>
          <a:ext cx="4746806" cy="7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100000"/>
            </a:lnSpc>
            <a:spcBef>
              <a:spcPct val="0"/>
            </a:spcBef>
            <a:spcAft>
              <a:spcPts val="0"/>
            </a:spcAft>
          </a:pPr>
          <a:r>
            <a:rPr lang="ru-RU" sz="1600" b="1" kern="1200" dirty="0" smtClean="0">
              <a:solidFill>
                <a:schemeClr val="bg1"/>
              </a:solidFill>
              <a:latin typeface="Verdana" panose="020B0604030504040204" pitchFamily="34" charset="0"/>
              <a:ea typeface="Verdana" panose="020B0604030504040204" pitchFamily="34" charset="0"/>
            </a:rPr>
            <a:t>Руководство программой  развития университета</a:t>
          </a:r>
          <a:endParaRPr lang="ru-RU" sz="1600" b="1" kern="1200" baseline="0" dirty="0">
            <a:solidFill>
              <a:schemeClr val="bg1"/>
            </a:solidFill>
            <a:latin typeface="Arial" panose="020B0604020202020204" pitchFamily="34" charset="0"/>
            <a:cs typeface="Arial" panose="020B0604020202020204" pitchFamily="34" charset="0"/>
          </a:endParaRPr>
        </a:p>
      </dsp:txBody>
      <dsp:txXfrm>
        <a:off x="427684" y="4307039"/>
        <a:ext cx="4746806" cy="787196"/>
      </dsp:txXfrm>
    </dsp:sp>
    <dsp:sp modelId="{7DDDBB55-D6F9-4D62-9A75-BDB3EDE6A8FC}">
      <dsp:nvSpPr>
        <dsp:cNvPr id="0" name=""/>
        <dsp:cNvSpPr/>
      </dsp:nvSpPr>
      <dsp:spPr>
        <a:xfrm>
          <a:off x="336980" y="5094236"/>
          <a:ext cx="4837509"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AFA1E-EB38-4743-8EAE-99C1F75CED6D}">
      <dsp:nvSpPr>
        <dsp:cNvPr id="0" name=""/>
        <dsp:cNvSpPr/>
      </dsp:nvSpPr>
      <dsp:spPr>
        <a:xfrm>
          <a:off x="916207" y="228153"/>
          <a:ext cx="4390061" cy="1571142"/>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723" tIns="34290" rIns="34290" bIns="34290" numCol="1" spcCol="1270" anchor="ctr" anchorCtr="0">
          <a:noAutofit/>
        </a:bodyPr>
        <a:lstStyle/>
        <a:p>
          <a:pPr lvl="0" algn="l" defTabSz="400050">
            <a:lnSpc>
              <a:spcPct val="100000"/>
            </a:lnSpc>
            <a:spcBef>
              <a:spcPct val="0"/>
            </a:spcBef>
            <a:spcAft>
              <a:spcPts val="0"/>
            </a:spcAft>
          </a:pPr>
          <a:r>
            <a:rPr lang="ru-RU" sz="900" b="0" kern="1200" dirty="0" smtClean="0">
              <a:solidFill>
                <a:schemeClr val="tx1"/>
              </a:solidFill>
              <a:latin typeface="Verdana" panose="020B0604030504040204" pitchFamily="34" charset="0"/>
              <a:ea typeface="Verdana" panose="020B0604030504040204" pitchFamily="34" charset="0"/>
            </a:rPr>
            <a:t>1</a:t>
          </a:r>
          <a:r>
            <a:rPr lang="ru-RU" sz="1000" b="0" kern="1200" dirty="0" smtClean="0">
              <a:solidFill>
                <a:schemeClr val="tx1"/>
              </a:solidFill>
              <a:latin typeface="Verdana" panose="020B0604030504040204" pitchFamily="34" charset="0"/>
              <a:ea typeface="Verdana" panose="020B0604030504040204" pitchFamily="34" charset="0"/>
            </a:rPr>
            <a:t>. </a:t>
          </a:r>
          <a:r>
            <a:rPr lang="ru-RU" sz="900" b="0" kern="1200" dirty="0" smtClean="0">
              <a:solidFill>
                <a:schemeClr val="tx1"/>
              </a:solidFill>
              <a:latin typeface="Verdana" panose="020B0604030504040204" pitchFamily="34" charset="0"/>
              <a:ea typeface="Verdana" panose="020B0604030504040204" pitchFamily="34" charset="0"/>
            </a:rPr>
            <a:t>Модернизация образовательного процесса.</a:t>
          </a:r>
        </a:p>
        <a:p>
          <a:pPr lvl="0" algn="l" defTabSz="400050">
            <a:lnSpc>
              <a:spcPct val="100000"/>
            </a:lnSpc>
            <a:spcBef>
              <a:spcPct val="0"/>
            </a:spcBef>
            <a:spcAft>
              <a:spcPts val="0"/>
            </a:spcAft>
          </a:pPr>
          <a:r>
            <a:rPr lang="ru-RU" sz="900" b="0" kern="1200" dirty="0" smtClean="0">
              <a:solidFill>
                <a:schemeClr val="tx1"/>
              </a:solidFill>
              <a:latin typeface="Verdana" panose="020B0604030504040204" pitchFamily="34" charset="0"/>
              <a:ea typeface="Verdana" panose="020B0604030504040204" pitchFamily="34" charset="0"/>
            </a:rPr>
            <a:t>2. Подготовка и переподготовка </a:t>
          </a:r>
          <a:r>
            <a:rPr lang="ru-RU" sz="900" b="0" kern="1200" dirty="0" err="1" smtClean="0">
              <a:solidFill>
                <a:schemeClr val="tx1"/>
              </a:solidFill>
              <a:latin typeface="Verdana" panose="020B0604030504040204" pitchFamily="34" charset="0"/>
              <a:ea typeface="Verdana" panose="020B0604030504040204" pitchFamily="34" charset="0"/>
            </a:rPr>
            <a:t>высококвалифи-цированных</a:t>
          </a:r>
          <a:r>
            <a:rPr lang="ru-RU" sz="900" b="0" kern="1200" dirty="0" smtClean="0">
              <a:solidFill>
                <a:schemeClr val="tx1"/>
              </a:solidFill>
              <a:latin typeface="Verdana" panose="020B0604030504040204" pitchFamily="34" charset="0"/>
              <a:ea typeface="Verdana" panose="020B0604030504040204" pitchFamily="34" charset="0"/>
            </a:rPr>
            <a:t> специалистов в системе здравоохранения</a:t>
          </a:r>
        </a:p>
        <a:p>
          <a:pPr lvl="0" algn="just" defTabSz="400050">
            <a:lnSpc>
              <a:spcPct val="100000"/>
            </a:lnSpc>
            <a:spcBef>
              <a:spcPct val="0"/>
            </a:spcBef>
            <a:spcAft>
              <a:spcPts val="0"/>
            </a:spcAft>
          </a:pPr>
          <a:r>
            <a:rPr lang="ru-RU" sz="900" b="0" kern="1200" dirty="0" smtClean="0">
              <a:latin typeface="Verdana" panose="020B0604030504040204" pitchFamily="34" charset="0"/>
              <a:ea typeface="Verdana" panose="020B0604030504040204" pitchFamily="34" charset="0"/>
            </a:rPr>
            <a:t>3.Проведение мероприятий по подготовке вуза к прохождению процедуры </a:t>
          </a:r>
          <a:r>
            <a:rPr lang="ru-RU" sz="900" b="0" kern="1200" dirty="0" err="1" smtClean="0">
              <a:latin typeface="Verdana" panose="020B0604030504040204" pitchFamily="34" charset="0"/>
              <a:ea typeface="Verdana" panose="020B0604030504040204" pitchFamily="34" charset="0"/>
            </a:rPr>
            <a:t>аккредитационного</a:t>
          </a:r>
          <a:r>
            <a:rPr lang="ru-RU" sz="900" b="0" kern="1200" dirty="0" smtClean="0">
              <a:latin typeface="Verdana" panose="020B0604030504040204" pitchFamily="34" charset="0"/>
              <a:ea typeface="Verdana" panose="020B0604030504040204" pitchFamily="34" charset="0"/>
            </a:rPr>
            <a:t> мониторинга образовательных программ СПО и ВО - обновление информации и материалов раздела «Сведения об образовательной организации» официального сайта СГМУ </a:t>
          </a:r>
        </a:p>
        <a:p>
          <a:pPr lvl="0" algn="just" defTabSz="400050">
            <a:lnSpc>
              <a:spcPct val="100000"/>
            </a:lnSpc>
            <a:spcBef>
              <a:spcPct val="0"/>
            </a:spcBef>
            <a:spcAft>
              <a:spcPts val="0"/>
            </a:spcAft>
          </a:pPr>
          <a:r>
            <a:rPr lang="ru-RU" sz="900" b="0" kern="1200" dirty="0" smtClean="0">
              <a:latin typeface="Verdana" panose="020B0604030504040204" pitchFamily="34" charset="0"/>
              <a:ea typeface="Verdana" panose="020B0604030504040204" pitchFamily="34" charset="0"/>
            </a:rPr>
            <a:t>4. Получение лицензии на ординатуру -</a:t>
          </a:r>
          <a:r>
            <a:rPr lang="en-US" sz="900" b="0" kern="1200" dirty="0" smtClean="0">
              <a:latin typeface="Verdana" panose="020B0604030504040204" pitchFamily="34" charset="0"/>
              <a:ea typeface="Verdana" panose="020B0604030504040204" pitchFamily="34" charset="0"/>
            </a:rPr>
            <a:t> </a:t>
          </a:r>
          <a:r>
            <a:rPr lang="ru-RU" sz="900" b="0" kern="1200" dirty="0" smtClean="0">
              <a:latin typeface="Verdana" panose="020B0604030504040204" pitchFamily="34" charset="0"/>
              <a:ea typeface="Verdana" panose="020B0604030504040204" pitchFamily="34" charset="0"/>
            </a:rPr>
            <a:t>«Медицинская микробиология» и лицензии на профессиональное обучение</a:t>
          </a:r>
          <a:endParaRPr lang="ru-RU" sz="900" b="0" kern="1200" dirty="0">
            <a:solidFill>
              <a:schemeClr val="tx1"/>
            </a:solidFill>
            <a:latin typeface="Verdana" panose="020B0604030504040204" pitchFamily="34" charset="0"/>
            <a:ea typeface="Verdana" panose="020B0604030504040204" pitchFamily="34" charset="0"/>
          </a:endParaRPr>
        </a:p>
      </dsp:txBody>
      <dsp:txXfrm>
        <a:off x="916207" y="228153"/>
        <a:ext cx="4390061" cy="1571142"/>
      </dsp:txXfrm>
    </dsp:sp>
    <dsp:sp modelId="{6EAC25B0-0BBE-4341-A5DB-4FDF0CE28F07}">
      <dsp:nvSpPr>
        <dsp:cNvPr id="0" name=""/>
        <dsp:cNvSpPr/>
      </dsp:nvSpPr>
      <dsp:spPr>
        <a:xfrm>
          <a:off x="741665" y="302319"/>
          <a:ext cx="774812" cy="1162218"/>
        </a:xfrm>
        <a:prstGeom prst="rect">
          <a:avLst/>
        </a:prstGeom>
        <a:blipFill rotWithShape="1">
          <a:blip xmlns:r="http://schemas.openxmlformats.org/officeDocument/2006/relationships" r:embed="rId1"/>
          <a:stretch>
            <a:fillRect/>
          </a:stretch>
        </a:blipFill>
        <a:ln w="190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D181FD7-16EC-4924-ABF5-A529AAAA6679}">
      <dsp:nvSpPr>
        <dsp:cNvPr id="0" name=""/>
        <dsp:cNvSpPr/>
      </dsp:nvSpPr>
      <dsp:spPr>
        <a:xfrm>
          <a:off x="919714" y="1951263"/>
          <a:ext cx="4275867" cy="1431875"/>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723" tIns="34290" rIns="34290" bIns="34290" numCol="1" spcCol="1270" anchor="ctr" anchorCtr="0">
          <a:noAutofit/>
        </a:bodyPr>
        <a:lstStyle/>
        <a:p>
          <a:pPr marL="0" marR="0" lvl="0" indent="0" algn="just" defTabSz="400050" eaLnBrk="1" fontAlgn="auto" latinLnBrk="0" hangingPunct="1">
            <a:lnSpc>
              <a:spcPct val="100000"/>
            </a:lnSpc>
            <a:spcBef>
              <a:spcPct val="0"/>
            </a:spcBef>
            <a:spcAft>
              <a:spcPts val="0"/>
            </a:spcAft>
            <a:buClrTx/>
            <a:buSzTx/>
            <a:buFontTx/>
            <a:buNone/>
            <a:tabLst/>
            <a:defRPr/>
          </a:pPr>
          <a:r>
            <a:rPr lang="en-US" sz="900" kern="1200" dirty="0" smtClean="0">
              <a:latin typeface="Verdana" panose="020B0604030504040204" pitchFamily="34" charset="0"/>
              <a:ea typeface="Verdana" panose="020B0604030504040204" pitchFamily="34" charset="0"/>
              <a:cs typeface="Arial" panose="020B0604020202020204" pitchFamily="34" charset="0"/>
              <a:sym typeface="Verdana"/>
            </a:rPr>
            <a:t>1.</a:t>
          </a:r>
          <a:r>
            <a:rPr lang="ru-RU" sz="900" kern="1200" dirty="0" smtClean="0">
              <a:latin typeface="Verdana" panose="020B0604030504040204" pitchFamily="34" charset="0"/>
              <a:ea typeface="Verdana" panose="020B0604030504040204" pitchFamily="34" charset="0"/>
              <a:cs typeface="Arial" panose="020B0604020202020204" pitchFamily="34" charset="0"/>
              <a:sym typeface="Verdana"/>
            </a:rPr>
            <a:t>Организация и проведение профилактических осмотров обучающихся и сотрудников университета</a:t>
          </a:r>
        </a:p>
        <a:p>
          <a:pPr lvl="0" algn="just" defTabSz="400050">
            <a:lnSpc>
              <a:spcPct val="100000"/>
            </a:lnSpc>
            <a:spcBef>
              <a:spcPct val="0"/>
            </a:spcBef>
            <a:spcAft>
              <a:spcPts val="0"/>
            </a:spcAft>
          </a:pPr>
          <a:r>
            <a:rPr lang="en-US" sz="900" kern="1200" dirty="0" smtClean="0">
              <a:latin typeface="Verdana" panose="020B0604030504040204" pitchFamily="34" charset="0"/>
              <a:ea typeface="Verdana" panose="020B0604030504040204" pitchFamily="34" charset="0"/>
              <a:cs typeface="Arial" panose="020B0604020202020204" pitchFamily="34" charset="0"/>
              <a:sym typeface="Verdana"/>
            </a:rPr>
            <a:t>2.</a:t>
          </a:r>
          <a:r>
            <a:rPr lang="ru-RU" sz="900" kern="1200" dirty="0" smtClean="0">
              <a:latin typeface="Verdana" panose="020B0604030504040204" pitchFamily="34" charset="0"/>
              <a:ea typeface="Verdana" panose="020B0604030504040204" pitchFamily="34" charset="0"/>
              <a:cs typeface="Arial" panose="020B0604020202020204" pitchFamily="34" charset="0"/>
              <a:sym typeface="Verdana"/>
            </a:rPr>
            <a:t>Расширение направлений деятельности консультативно-диагностической поликлиники университета</a:t>
          </a:r>
        </a:p>
        <a:p>
          <a:pPr marL="0" marR="0" lvl="0" indent="0" algn="just" defTabSz="914400" eaLnBrk="1" fontAlgn="auto" latinLnBrk="0" hangingPunct="1">
            <a:lnSpc>
              <a:spcPct val="100000"/>
            </a:lnSpc>
            <a:spcBef>
              <a:spcPct val="0"/>
            </a:spcBef>
            <a:spcAft>
              <a:spcPts val="0"/>
            </a:spcAft>
            <a:buClrTx/>
            <a:buSzTx/>
            <a:buFontTx/>
            <a:buNone/>
            <a:tabLst/>
            <a:defRPr/>
          </a:pPr>
          <a:r>
            <a:rPr lang="en-US" sz="900" kern="1200" dirty="0" smtClean="0">
              <a:latin typeface="Verdana" panose="020B0604030504040204" pitchFamily="34" charset="0"/>
              <a:ea typeface="Verdana" panose="020B0604030504040204" pitchFamily="34" charset="0"/>
              <a:cs typeface="Arial" panose="020B0604020202020204" pitchFamily="34" charset="0"/>
              <a:sym typeface="Verdana"/>
            </a:rPr>
            <a:t>3.</a:t>
          </a:r>
          <a:r>
            <a:rPr lang="ru-RU" sz="900" kern="1200" dirty="0" smtClean="0">
              <a:latin typeface="Verdana" panose="020B0604030504040204" pitchFamily="34" charset="0"/>
              <a:ea typeface="Verdana" panose="020B0604030504040204" pitchFamily="34" charset="0"/>
              <a:cs typeface="Arial" panose="020B0604020202020204" pitchFamily="34" charset="0"/>
              <a:sym typeface="Verdana"/>
            </a:rPr>
            <a:t>Лицензирование аптечного пункта</a:t>
          </a:r>
          <a:endParaRPr lang="en-US" sz="900" kern="1200" dirty="0" smtClean="0">
            <a:latin typeface="Verdana" panose="020B0604030504040204" pitchFamily="34" charset="0"/>
            <a:ea typeface="Verdana" panose="020B0604030504040204" pitchFamily="34" charset="0"/>
            <a:cs typeface="Arial" panose="020B0604020202020204" pitchFamily="34" charset="0"/>
            <a:sym typeface="Verdana"/>
          </a:endParaRPr>
        </a:p>
        <a:p>
          <a:pPr marL="0" marR="0" lvl="0" indent="0" algn="just" defTabSz="914400" eaLnBrk="1" fontAlgn="auto" latinLnBrk="0" hangingPunct="1">
            <a:lnSpc>
              <a:spcPct val="100000"/>
            </a:lnSpc>
            <a:spcBef>
              <a:spcPct val="0"/>
            </a:spcBef>
            <a:spcAft>
              <a:spcPts val="0"/>
            </a:spcAft>
            <a:buClrTx/>
            <a:buSzTx/>
            <a:buFontTx/>
            <a:buNone/>
            <a:tabLst/>
            <a:defRPr/>
          </a:pPr>
          <a:r>
            <a:rPr lang="ru-RU" sz="900" kern="1200" dirty="0" smtClean="0">
              <a:latin typeface="Verdana" panose="020B0604030504040204" pitchFamily="34" charset="0"/>
              <a:ea typeface="Verdana" panose="020B0604030504040204" pitchFamily="34" charset="0"/>
              <a:cs typeface="Arial" panose="020B0604020202020204" pitchFamily="34" charset="0"/>
              <a:sym typeface="Verdana"/>
            </a:rPr>
            <a:t>4.Участие в подготовке документации  к строительству университетского медицинского центра на базе кампуса «Арктическая звезда» </a:t>
          </a:r>
        </a:p>
        <a:p>
          <a:pPr lvl="0" algn="just" defTabSz="400050">
            <a:lnSpc>
              <a:spcPct val="100000"/>
            </a:lnSpc>
            <a:spcBef>
              <a:spcPct val="0"/>
            </a:spcBef>
            <a:spcAft>
              <a:spcPts val="0"/>
            </a:spcAft>
          </a:pPr>
          <a:endParaRPr lang="ru-RU" sz="800" kern="1200" dirty="0">
            <a:latin typeface="Verdana" panose="020B0604030504040204" pitchFamily="34" charset="0"/>
            <a:ea typeface="Verdana" panose="020B0604030504040204" pitchFamily="34" charset="0"/>
          </a:endParaRPr>
        </a:p>
      </dsp:txBody>
      <dsp:txXfrm>
        <a:off x="919714" y="1951263"/>
        <a:ext cx="4275867" cy="1431875"/>
      </dsp:txXfrm>
    </dsp:sp>
    <dsp:sp modelId="{E5FE9050-0DC2-47D0-94A9-40A823DF631C}">
      <dsp:nvSpPr>
        <dsp:cNvPr id="0" name=""/>
        <dsp:cNvSpPr/>
      </dsp:nvSpPr>
      <dsp:spPr>
        <a:xfrm>
          <a:off x="766839" y="1926797"/>
          <a:ext cx="774812" cy="1162218"/>
        </a:xfrm>
        <a:prstGeom prst="rect">
          <a:avLst/>
        </a:prstGeom>
        <a:blipFill rotWithShape="1">
          <a:blip xmlns:r="http://schemas.openxmlformats.org/officeDocument/2006/relationships" r:embed="rId2"/>
          <a:stretch>
            <a:fillRect/>
          </a:stretch>
        </a:blip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F294AB-FA19-455E-BA37-CDDBEC9EE2BE}">
      <dsp:nvSpPr>
        <dsp:cNvPr id="0" name=""/>
        <dsp:cNvSpPr/>
      </dsp:nvSpPr>
      <dsp:spPr>
        <a:xfrm>
          <a:off x="882364" y="3518326"/>
          <a:ext cx="4329316" cy="1660733"/>
        </a:xfrm>
        <a:prstGeom prst="rect">
          <a:avLst/>
        </a:prstGeom>
        <a:solidFill>
          <a:schemeClr val="accent1">
            <a:alpha val="4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9723" tIns="34290" rIns="34290" bIns="34290" numCol="1" spcCol="1270" anchor="ctr" anchorCtr="0">
          <a:noAutofit/>
        </a:bodyPr>
        <a:lstStyle/>
        <a:p>
          <a:pPr lvl="0" algn="just" defTabSz="400050">
            <a:lnSpc>
              <a:spcPct val="100000"/>
            </a:lnSpc>
            <a:spcBef>
              <a:spcPct val="0"/>
            </a:spcBef>
            <a:spcAft>
              <a:spcPts val="0"/>
            </a:spcAft>
          </a:pPr>
          <a:r>
            <a:rPr lang="ru-RU" sz="900" kern="1200" dirty="0" smtClean="0">
              <a:solidFill>
                <a:schemeClr val="tx1"/>
              </a:solidFill>
              <a:latin typeface="Verdana" panose="020B0604030504040204" pitchFamily="34" charset="0"/>
              <a:ea typeface="Verdana" panose="020B0604030504040204" pitchFamily="34" charset="0"/>
            </a:rPr>
            <a:t>1.Работа с практическим здравоохранением по устранению дефицита медицинских кадров курируемых регионов </a:t>
          </a:r>
        </a:p>
        <a:p>
          <a:pPr lvl="0" algn="just" defTabSz="400050">
            <a:lnSpc>
              <a:spcPct val="100000"/>
            </a:lnSpc>
            <a:spcBef>
              <a:spcPct val="0"/>
            </a:spcBef>
            <a:spcAft>
              <a:spcPts val="0"/>
            </a:spcAft>
          </a:pPr>
          <a:r>
            <a:rPr lang="ru-RU" sz="900" kern="1200" dirty="0" smtClean="0">
              <a:solidFill>
                <a:schemeClr val="tx1"/>
              </a:solidFill>
              <a:latin typeface="Verdana" panose="020B0604030504040204" pitchFamily="34" charset="0"/>
              <a:ea typeface="Verdana" panose="020B0604030504040204" pitchFamily="34" charset="0"/>
            </a:rPr>
            <a:t>2.Оказание научно-методической и экспертно-консультативной помощи при анализе показателей деятельности системы здравоохранения</a:t>
          </a:r>
        </a:p>
        <a:p>
          <a:pPr lvl="0" algn="just" defTabSz="400050">
            <a:lnSpc>
              <a:spcPct val="100000"/>
            </a:lnSpc>
            <a:spcBef>
              <a:spcPct val="0"/>
            </a:spcBef>
            <a:spcAft>
              <a:spcPts val="0"/>
            </a:spcAft>
          </a:pPr>
          <a:r>
            <a:rPr lang="ru-RU" sz="900" kern="1200" dirty="0" smtClean="0">
              <a:solidFill>
                <a:schemeClr val="tx1"/>
              </a:solidFill>
              <a:latin typeface="Verdana" panose="020B0604030504040204" pitchFamily="34" charset="0"/>
              <a:ea typeface="Verdana" panose="020B0604030504040204" pitchFamily="34" charset="0"/>
            </a:rPr>
            <a:t>3.Работа по внедрению проектного управления и формирование пула проектов в университете.</a:t>
          </a:r>
        </a:p>
        <a:p>
          <a:pPr lvl="0" algn="just" defTabSz="400050">
            <a:lnSpc>
              <a:spcPct val="100000"/>
            </a:lnSpc>
            <a:spcBef>
              <a:spcPct val="0"/>
            </a:spcBef>
            <a:spcAft>
              <a:spcPts val="0"/>
            </a:spcAft>
          </a:pPr>
          <a:r>
            <a:rPr lang="ru-RU" sz="900" kern="1200" dirty="0" smtClean="0">
              <a:solidFill>
                <a:schemeClr val="tx1"/>
              </a:solidFill>
              <a:latin typeface="Verdana" panose="020B0604030504040204" pitchFamily="34" charset="0"/>
              <a:ea typeface="Verdana" panose="020B0604030504040204" pitchFamily="34" charset="0"/>
            </a:rPr>
            <a:t>4. Работа по актуализации программы развития университета  2025-2030 </a:t>
          </a:r>
          <a:r>
            <a:rPr lang="ru-RU" sz="900" kern="1200" dirty="0" err="1" smtClean="0">
              <a:solidFill>
                <a:schemeClr val="tx1"/>
              </a:solidFill>
              <a:latin typeface="Verdana" panose="020B0604030504040204" pitchFamily="34" charset="0"/>
              <a:ea typeface="Verdana" panose="020B0604030504040204" pitchFamily="34" charset="0"/>
            </a:rPr>
            <a:t>г.г</a:t>
          </a:r>
          <a:r>
            <a:rPr lang="ru-RU" sz="900" kern="1200" dirty="0" smtClean="0">
              <a:solidFill>
                <a:schemeClr val="tx1"/>
              </a:solidFill>
              <a:latin typeface="Verdana" panose="020B0604030504040204" pitchFamily="34" charset="0"/>
              <a:ea typeface="Verdana" panose="020B0604030504040204" pitchFamily="34" charset="0"/>
            </a:rPr>
            <a:t>. (в соответствии с новыми  НП и ФП).. </a:t>
          </a:r>
          <a:endParaRPr lang="ru-RU" sz="900" kern="1200" dirty="0">
            <a:solidFill>
              <a:schemeClr val="tx1"/>
            </a:solidFill>
            <a:latin typeface="Verdana" panose="020B0604030504040204" pitchFamily="34" charset="0"/>
            <a:ea typeface="Verdana" panose="020B0604030504040204" pitchFamily="34" charset="0"/>
          </a:endParaRPr>
        </a:p>
      </dsp:txBody>
      <dsp:txXfrm>
        <a:off x="882364" y="3518326"/>
        <a:ext cx="4329316" cy="1660733"/>
      </dsp:txXfrm>
    </dsp:sp>
    <dsp:sp modelId="{A941F61E-E07D-4ECF-9063-8E37838FE8C9}">
      <dsp:nvSpPr>
        <dsp:cNvPr id="0" name=""/>
        <dsp:cNvSpPr/>
      </dsp:nvSpPr>
      <dsp:spPr>
        <a:xfrm>
          <a:off x="783613" y="3595093"/>
          <a:ext cx="774812" cy="1162218"/>
        </a:xfrm>
        <a:prstGeom prst="rect">
          <a:avLst/>
        </a:prstGeom>
        <a:blipFill rotWithShape="1">
          <a:blip xmlns:r="http://schemas.openxmlformats.org/officeDocument/2006/relationships" r:embed="rId3"/>
          <a:stretch>
            <a:fillRect/>
          </a:stretch>
        </a:blip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F5377-5E0B-40F2-A016-6B40367EE87E}">
      <dsp:nvSpPr>
        <dsp:cNvPr id="0" name=""/>
        <dsp:cNvSpPr/>
      </dsp:nvSpPr>
      <dsp:spPr>
        <a:xfrm>
          <a:off x="-5903267" y="-897608"/>
          <a:ext cx="6982477" cy="6982477"/>
        </a:xfrm>
        <a:prstGeom prst="blockArc">
          <a:avLst>
            <a:gd name="adj1" fmla="val 18900000"/>
            <a:gd name="adj2" fmla="val 2700000"/>
            <a:gd name="adj3" fmla="val 309"/>
          </a:avLst>
        </a:prstGeom>
        <a:solidFill>
          <a:schemeClr val="tx1"/>
        </a:solid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CC99408-4EAF-4E00-8438-0C78CADB4D32}">
      <dsp:nvSpPr>
        <dsp:cNvPr id="0" name=""/>
        <dsp:cNvSpPr/>
      </dsp:nvSpPr>
      <dsp:spPr>
        <a:xfrm>
          <a:off x="470531" y="398796"/>
          <a:ext cx="5865971" cy="798008"/>
        </a:xfrm>
        <a:prstGeom prst="rect">
          <a:avLst/>
        </a:prstGeom>
        <a:solidFill>
          <a:srgbClr val="F2F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19" tIns="35560" rIns="35560" bIns="35560" numCol="1" spcCol="1270" anchor="ctr" anchorCtr="0">
          <a:noAutofit/>
        </a:bodyPr>
        <a:lstStyle/>
        <a:p>
          <a:pPr lvl="0" algn="l" defTabSz="622300">
            <a:lnSpc>
              <a:spcPct val="90000"/>
            </a:lnSpc>
            <a:spcBef>
              <a:spcPct val="0"/>
            </a:spcBef>
            <a:spcAft>
              <a:spcPct val="35000"/>
            </a:spcAft>
          </a:pPr>
          <a:endParaRPr lang="en-US" sz="1400" kern="1200" dirty="0">
            <a:solidFill>
              <a:srgbClr val="002060"/>
            </a:solidFill>
            <a:latin typeface="Arial" panose="020B0604020202020204" pitchFamily="34" charset="0"/>
            <a:cs typeface="Arial" panose="020B0604020202020204" pitchFamily="34" charset="0"/>
          </a:endParaRPr>
        </a:p>
      </dsp:txBody>
      <dsp:txXfrm>
        <a:off x="470531" y="398796"/>
        <a:ext cx="5865971" cy="798008"/>
      </dsp:txXfrm>
    </dsp:sp>
    <dsp:sp modelId="{1D3AF018-296D-437B-B024-F4029947FE7D}">
      <dsp:nvSpPr>
        <dsp:cNvPr id="0" name=""/>
        <dsp:cNvSpPr/>
      </dsp:nvSpPr>
      <dsp:spPr>
        <a:xfrm>
          <a:off x="47966" y="299045"/>
          <a:ext cx="997510" cy="997510"/>
        </a:xfrm>
        <a:prstGeom prst="ellipse">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6F7AE3-6882-44E6-9531-781096BC1B3C}">
      <dsp:nvSpPr>
        <dsp:cNvPr id="0" name=""/>
        <dsp:cNvSpPr/>
      </dsp:nvSpPr>
      <dsp:spPr>
        <a:xfrm>
          <a:off x="934148" y="1358261"/>
          <a:ext cx="5396253" cy="1273517"/>
        </a:xfrm>
        <a:prstGeom prst="rect">
          <a:avLst/>
        </a:prstGeom>
        <a:solidFill>
          <a:srgbClr val="F2F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19" tIns="35560" rIns="35560" bIns="35560" numCol="1" spcCol="1270" anchor="ctr" anchorCtr="0">
          <a:noAutofit/>
        </a:bodyPr>
        <a:lstStyle/>
        <a:p>
          <a:pPr lvl="0" algn="l" defTabSz="622300">
            <a:lnSpc>
              <a:spcPct val="90000"/>
            </a:lnSpc>
            <a:spcBef>
              <a:spcPct val="0"/>
            </a:spcBef>
            <a:spcAft>
              <a:spcPct val="35000"/>
            </a:spcAft>
          </a:pPr>
          <a:endParaRPr lang="en-US" sz="1400" kern="1200" dirty="0">
            <a:solidFill>
              <a:srgbClr val="002060"/>
            </a:solidFill>
            <a:latin typeface="Arial" panose="020B0604020202020204" pitchFamily="34" charset="0"/>
            <a:cs typeface="Arial" panose="020B0604020202020204" pitchFamily="34" charset="0"/>
          </a:endParaRPr>
        </a:p>
      </dsp:txBody>
      <dsp:txXfrm>
        <a:off x="934148" y="1358261"/>
        <a:ext cx="5396253" cy="1273517"/>
      </dsp:txXfrm>
    </dsp:sp>
    <dsp:sp modelId="{F0536068-0AB8-4C67-B538-10C23F7D6915}">
      <dsp:nvSpPr>
        <dsp:cNvPr id="0" name=""/>
        <dsp:cNvSpPr/>
      </dsp:nvSpPr>
      <dsp:spPr>
        <a:xfrm>
          <a:off x="505483" y="1496265"/>
          <a:ext cx="997510" cy="997510"/>
        </a:xfrm>
        <a:prstGeom prst="ellipse">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C74463-B3F4-4FC9-B552-7684081E8996}">
      <dsp:nvSpPr>
        <dsp:cNvPr id="0" name=""/>
        <dsp:cNvSpPr/>
      </dsp:nvSpPr>
      <dsp:spPr>
        <a:xfrm>
          <a:off x="926159" y="2614414"/>
          <a:ext cx="5396253" cy="1175058"/>
        </a:xfrm>
        <a:prstGeom prst="rect">
          <a:avLst/>
        </a:prstGeom>
        <a:solidFill>
          <a:srgbClr val="F2F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19" tIns="35560" rIns="35560" bIns="35560" numCol="1" spcCol="1270" anchor="ctr" anchorCtr="0">
          <a:noAutofit/>
        </a:bodyPr>
        <a:lstStyle/>
        <a:p>
          <a:pPr lvl="0" algn="l" defTabSz="622300">
            <a:lnSpc>
              <a:spcPct val="90000"/>
            </a:lnSpc>
            <a:spcBef>
              <a:spcPct val="0"/>
            </a:spcBef>
            <a:spcAft>
              <a:spcPct val="35000"/>
            </a:spcAft>
          </a:pPr>
          <a:endParaRPr lang="en-US" sz="1400" kern="1200" dirty="0">
            <a:solidFill>
              <a:schemeClr val="tx2"/>
            </a:solidFill>
          </a:endParaRPr>
        </a:p>
      </dsp:txBody>
      <dsp:txXfrm>
        <a:off x="926159" y="2614414"/>
        <a:ext cx="5396253" cy="1175058"/>
      </dsp:txXfrm>
    </dsp:sp>
    <dsp:sp modelId="{16CE82B6-C072-483F-8923-14BE941DB083}">
      <dsp:nvSpPr>
        <dsp:cNvPr id="0" name=""/>
        <dsp:cNvSpPr/>
      </dsp:nvSpPr>
      <dsp:spPr>
        <a:xfrm>
          <a:off x="505483" y="2693484"/>
          <a:ext cx="997510" cy="997510"/>
        </a:xfrm>
        <a:prstGeom prst="ellipse">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18AFFFE-1AD6-4AFB-A980-193AD866CAA2}">
      <dsp:nvSpPr>
        <dsp:cNvPr id="0" name=""/>
        <dsp:cNvSpPr/>
      </dsp:nvSpPr>
      <dsp:spPr>
        <a:xfrm>
          <a:off x="546721" y="3871213"/>
          <a:ext cx="5713590" cy="1036492"/>
        </a:xfrm>
        <a:prstGeom prst="rect">
          <a:avLst/>
        </a:prstGeom>
        <a:solidFill>
          <a:srgbClr val="F2F2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419" tIns="35560" rIns="35560" bIns="35560" numCol="1" spcCol="1270" anchor="ctr" anchorCtr="0">
          <a:noAutofit/>
        </a:bodyPr>
        <a:lstStyle/>
        <a:p>
          <a:pPr lvl="0" algn="l" defTabSz="622300">
            <a:lnSpc>
              <a:spcPct val="90000"/>
            </a:lnSpc>
            <a:spcBef>
              <a:spcPct val="0"/>
            </a:spcBef>
            <a:spcAft>
              <a:spcPct val="35000"/>
            </a:spcAft>
          </a:pPr>
          <a:endParaRPr lang="en-US" sz="1400" kern="1200" dirty="0">
            <a:solidFill>
              <a:schemeClr val="tx2"/>
            </a:solidFill>
          </a:endParaRPr>
        </a:p>
      </dsp:txBody>
      <dsp:txXfrm>
        <a:off x="546721" y="3871213"/>
        <a:ext cx="5713590" cy="1036492"/>
      </dsp:txXfrm>
    </dsp:sp>
    <dsp:sp modelId="{53AC926F-3496-4B0E-A37A-84EE2CFC10F8}">
      <dsp:nvSpPr>
        <dsp:cNvPr id="0" name=""/>
        <dsp:cNvSpPr/>
      </dsp:nvSpPr>
      <dsp:spPr>
        <a:xfrm>
          <a:off x="47966" y="3890704"/>
          <a:ext cx="997510" cy="997510"/>
        </a:xfrm>
        <a:prstGeom prst="ellipse">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3BAB-6F7A-4013-AB7F-2D81AFFBE143}">
      <dsp:nvSpPr>
        <dsp:cNvPr id="0" name=""/>
        <dsp:cNvSpPr/>
      </dsp:nvSpPr>
      <dsp:spPr>
        <a:xfrm>
          <a:off x="110231" y="0"/>
          <a:ext cx="3652009" cy="228250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902657-FD72-4D53-96ED-4086704E50F6}">
      <dsp:nvSpPr>
        <dsp:cNvPr id="0" name=""/>
        <dsp:cNvSpPr/>
      </dsp:nvSpPr>
      <dsp:spPr>
        <a:xfrm>
          <a:off x="574036" y="1575385"/>
          <a:ext cx="94952" cy="949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ABBA9-8F4B-42D7-B5DD-E4F41C887EE1}">
      <dsp:nvSpPr>
        <dsp:cNvPr id="0" name=""/>
        <dsp:cNvSpPr/>
      </dsp:nvSpPr>
      <dsp:spPr>
        <a:xfrm>
          <a:off x="375278" y="1622861"/>
          <a:ext cx="1343387" cy="659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313" tIns="0" rIns="0" bIns="0" numCol="1" spcCol="1270" anchor="t" anchorCtr="0">
          <a:noAutofit/>
        </a:bodyPr>
        <a:lstStyle/>
        <a:p>
          <a:pPr lvl="0" algn="ctr" defTabSz="444500">
            <a:lnSpc>
              <a:spcPct val="90000"/>
            </a:lnSpc>
            <a:spcBef>
              <a:spcPct val="0"/>
            </a:spcBef>
            <a:spcAft>
              <a:spcPct val="35000"/>
            </a:spcAft>
          </a:pPr>
          <a:r>
            <a:rPr lang="en-US" sz="1000" b="1" kern="1200" dirty="0" smtClean="0">
              <a:latin typeface="Verdana" pitchFamily="34" charset="0"/>
              <a:ea typeface="Verdana" pitchFamily="34" charset="0"/>
            </a:rPr>
            <a:t>2017</a:t>
          </a:r>
        </a:p>
        <a:p>
          <a:pPr lvl="0" algn="ctr" defTabSz="444500">
            <a:lnSpc>
              <a:spcPct val="90000"/>
            </a:lnSpc>
            <a:spcBef>
              <a:spcPct val="0"/>
            </a:spcBef>
            <a:spcAft>
              <a:spcPct val="35000"/>
            </a:spcAft>
          </a:pPr>
          <a:r>
            <a:rPr lang="ru-RU" sz="1000" b="1" kern="1200" dirty="0" smtClean="0">
              <a:latin typeface="Verdana" pitchFamily="34" charset="0"/>
              <a:ea typeface="Verdana" pitchFamily="34" charset="0"/>
            </a:rPr>
            <a:t>Рентабельность 4,2%</a:t>
          </a:r>
          <a:endParaRPr lang="ru-RU" sz="1000" b="1" kern="1200" dirty="0">
            <a:latin typeface="Verdana" pitchFamily="34" charset="0"/>
            <a:ea typeface="Verdana" pitchFamily="34" charset="0"/>
          </a:endParaRPr>
        </a:p>
      </dsp:txBody>
      <dsp:txXfrm>
        <a:off x="375278" y="1622861"/>
        <a:ext cx="1343387" cy="659644"/>
      </dsp:txXfrm>
    </dsp:sp>
    <dsp:sp modelId="{496F0B48-CD47-4B8E-BA91-3F3D03711E5C}">
      <dsp:nvSpPr>
        <dsp:cNvPr id="0" name=""/>
        <dsp:cNvSpPr/>
      </dsp:nvSpPr>
      <dsp:spPr>
        <a:xfrm>
          <a:off x="1412173" y="955000"/>
          <a:ext cx="171644" cy="1716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BF311-4ED4-4E96-A6B2-91BC70D42A5E}">
      <dsp:nvSpPr>
        <dsp:cNvPr id="0" name=""/>
        <dsp:cNvSpPr/>
      </dsp:nvSpPr>
      <dsp:spPr>
        <a:xfrm>
          <a:off x="1106830" y="1196685"/>
          <a:ext cx="1658812" cy="362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51" tIns="0" rIns="0" bIns="0" numCol="1" spcCol="1270" anchor="t" anchorCtr="0">
          <a:noAutofit/>
        </a:bodyPr>
        <a:lstStyle/>
        <a:p>
          <a:pPr lvl="0" algn="ctr" defTabSz="444500">
            <a:lnSpc>
              <a:spcPct val="90000"/>
            </a:lnSpc>
            <a:spcBef>
              <a:spcPct val="0"/>
            </a:spcBef>
            <a:spcAft>
              <a:spcPct val="35000"/>
            </a:spcAft>
          </a:pPr>
          <a:r>
            <a:rPr lang="ru-RU" sz="1000" b="1" kern="1200" dirty="0" smtClean="0">
              <a:latin typeface="Verdana" pitchFamily="34" charset="0"/>
              <a:ea typeface="Verdana" pitchFamily="34" charset="0"/>
            </a:rPr>
            <a:t> 2024 </a:t>
          </a:r>
        </a:p>
        <a:p>
          <a:pPr lvl="0" algn="ctr" defTabSz="444500">
            <a:lnSpc>
              <a:spcPct val="90000"/>
            </a:lnSpc>
            <a:spcBef>
              <a:spcPct val="0"/>
            </a:spcBef>
            <a:spcAft>
              <a:spcPct val="35000"/>
            </a:spcAft>
          </a:pPr>
          <a:r>
            <a:rPr lang="ru-RU" sz="1000" b="1" kern="1200" dirty="0" smtClean="0">
              <a:latin typeface="Verdana" pitchFamily="34" charset="0"/>
              <a:ea typeface="Verdana" pitchFamily="34" charset="0"/>
            </a:rPr>
            <a:t>Рентабельность 7,1%</a:t>
          </a:r>
          <a:endParaRPr lang="ru-RU" sz="1000" b="1" kern="1200" dirty="0">
            <a:latin typeface="Verdana" pitchFamily="34" charset="0"/>
            <a:ea typeface="Verdana" pitchFamily="34" charset="0"/>
          </a:endParaRPr>
        </a:p>
      </dsp:txBody>
      <dsp:txXfrm>
        <a:off x="1106830" y="1196685"/>
        <a:ext cx="1658812" cy="362732"/>
      </dsp:txXfrm>
    </dsp:sp>
    <dsp:sp modelId="{B9BA4E5E-E89A-4F3D-B9E3-D1304903A166}">
      <dsp:nvSpPr>
        <dsp:cNvPr id="0" name=""/>
        <dsp:cNvSpPr/>
      </dsp:nvSpPr>
      <dsp:spPr>
        <a:xfrm>
          <a:off x="2420127" y="577474"/>
          <a:ext cx="237380" cy="2373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5A8D91-42B1-42CA-BEC4-FCC95A0A8C60}">
      <dsp:nvSpPr>
        <dsp:cNvPr id="0" name=""/>
        <dsp:cNvSpPr/>
      </dsp:nvSpPr>
      <dsp:spPr>
        <a:xfrm>
          <a:off x="2325841" y="804804"/>
          <a:ext cx="1302435" cy="1369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3" tIns="0" rIns="0" bIns="0" numCol="1" spcCol="1270" anchor="t" anchorCtr="0">
          <a:noAutofit/>
        </a:bodyPr>
        <a:lstStyle/>
        <a:p>
          <a:pPr lvl="0" algn="ctr" defTabSz="444500">
            <a:lnSpc>
              <a:spcPct val="90000"/>
            </a:lnSpc>
            <a:spcBef>
              <a:spcPct val="0"/>
            </a:spcBef>
            <a:spcAft>
              <a:spcPct val="35000"/>
            </a:spcAft>
          </a:pPr>
          <a:r>
            <a:rPr lang="ru-RU" sz="1000" b="1" kern="1200" dirty="0" smtClean="0">
              <a:latin typeface="Verdana" pitchFamily="34" charset="0"/>
              <a:ea typeface="Verdana" pitchFamily="34" charset="0"/>
            </a:rPr>
            <a:t>2030</a:t>
          </a:r>
        </a:p>
        <a:p>
          <a:pPr lvl="0" algn="ctr" defTabSz="444500">
            <a:lnSpc>
              <a:spcPct val="90000"/>
            </a:lnSpc>
            <a:spcBef>
              <a:spcPct val="0"/>
            </a:spcBef>
            <a:spcAft>
              <a:spcPct val="35000"/>
            </a:spcAft>
          </a:pPr>
          <a:r>
            <a:rPr lang="ru-RU" sz="1000" b="1" kern="1200" dirty="0" smtClean="0">
              <a:latin typeface="Verdana" pitchFamily="34" charset="0"/>
              <a:ea typeface="Verdana" pitchFamily="34" charset="0"/>
            </a:rPr>
            <a:t>Рентабельность 14%</a:t>
          </a:r>
          <a:endParaRPr lang="ru-RU" sz="1000" b="1" kern="1200" dirty="0">
            <a:latin typeface="Verdana" pitchFamily="34" charset="0"/>
            <a:ea typeface="Verdana" pitchFamily="34" charset="0"/>
          </a:endParaRPr>
        </a:p>
      </dsp:txBody>
      <dsp:txXfrm>
        <a:off x="2325841" y="804804"/>
        <a:ext cx="1302435" cy="13690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4DDFEB1-7367-055D-0EF9-D0ECD29350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50F9829E-C8DE-92A9-FA2C-C0AEA684E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A00ECF-3444-4A09-A243-BCADAD84B827}" type="datetimeFigureOut">
              <a:rPr lang="ru-RU" smtClean="0"/>
              <a:t>23.04.2025</a:t>
            </a:fld>
            <a:endParaRPr lang="ru-RU"/>
          </a:p>
        </p:txBody>
      </p:sp>
      <p:sp>
        <p:nvSpPr>
          <p:cNvPr id="4" name="Нижний колонтитул 3">
            <a:extLst>
              <a:ext uri="{FF2B5EF4-FFF2-40B4-BE49-F238E27FC236}">
                <a16:creationId xmlns:a16="http://schemas.microsoft.com/office/drawing/2014/main" id="{CD5E5B56-B8E6-032C-4F51-B3A5E8142E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5070B37B-1B5F-F3EB-521E-F383691A46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C13F5E-D029-4730-A035-BAE7FFE21508}" type="slidenum">
              <a:rPr lang="ru-RU" smtClean="0"/>
              <a:t>‹#›</a:t>
            </a:fld>
            <a:endParaRPr lang="ru-RU"/>
          </a:p>
        </p:txBody>
      </p:sp>
    </p:spTree>
    <p:extLst>
      <p:ext uri="{BB962C8B-B14F-4D97-AF65-F5344CB8AC3E}">
        <p14:creationId xmlns:p14="http://schemas.microsoft.com/office/powerpoint/2010/main" val="238080258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245FC-8725-4BB2-BB4F-9C6EA55AE251}" type="datetimeFigureOut">
              <a:rPr lang="ru-RU" smtClean="0"/>
              <a:t>23.04.2025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52981-5C3E-489B-803C-0682F0A2A832}" type="slidenum">
              <a:rPr lang="ru-RU" smtClean="0"/>
              <a:t>‹#›</a:t>
            </a:fld>
            <a:endParaRPr lang="ru-RU"/>
          </a:p>
        </p:txBody>
      </p:sp>
    </p:spTree>
    <p:extLst>
      <p:ext uri="{BB962C8B-B14F-4D97-AF65-F5344CB8AC3E}">
        <p14:creationId xmlns:p14="http://schemas.microsoft.com/office/powerpoint/2010/main" val="179853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Добрый день уважаемые члены ученого совета, разрешите представить отчет о проделанной работе за 2024 год.</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1</a:t>
            </a:fld>
            <a:endParaRPr lang="ru-RU"/>
          </a:p>
        </p:txBody>
      </p:sp>
    </p:spTree>
    <p:extLst>
      <p:ext uri="{BB962C8B-B14F-4D97-AF65-F5344CB8AC3E}">
        <p14:creationId xmlns:p14="http://schemas.microsoft.com/office/powerpoint/2010/main" val="1862303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Консультативно диагностическая поликлиника работает по 4 направлениям деятельности, динамика доходов </a:t>
            </a:r>
            <a:r>
              <a:rPr lang="ru-RU" sz="1200" kern="1200" dirty="0" err="1" smtClean="0">
                <a:solidFill>
                  <a:schemeClr val="tx1"/>
                </a:solidFill>
                <a:effectLst/>
                <a:latin typeface="+mn-lt"/>
                <a:ea typeface="+mn-ea"/>
                <a:cs typeface="+mn-cs"/>
              </a:rPr>
              <a:t>кдп</a:t>
            </a:r>
            <a:r>
              <a:rPr lang="ru-RU" sz="1200" kern="1200" dirty="0" smtClean="0">
                <a:solidFill>
                  <a:schemeClr val="tx1"/>
                </a:solidFill>
                <a:effectLst/>
                <a:latin typeface="+mn-lt"/>
                <a:ea typeface="+mn-ea"/>
                <a:cs typeface="+mn-cs"/>
              </a:rPr>
              <a:t> в 2024 оду без учета системы </a:t>
            </a:r>
            <a:r>
              <a:rPr lang="ru-RU" sz="1200" kern="1200" dirty="0" err="1" smtClean="0">
                <a:solidFill>
                  <a:schemeClr val="tx1"/>
                </a:solidFill>
                <a:effectLst/>
                <a:latin typeface="+mn-lt"/>
                <a:ea typeface="+mn-ea"/>
                <a:cs typeface="+mn-cs"/>
              </a:rPr>
              <a:t>омс</a:t>
            </a:r>
            <a:r>
              <a:rPr lang="ru-RU" sz="1200" kern="1200" dirty="0" smtClean="0">
                <a:solidFill>
                  <a:schemeClr val="tx1"/>
                </a:solidFill>
                <a:effectLst/>
                <a:latin typeface="+mn-lt"/>
                <a:ea typeface="+mn-ea"/>
                <a:cs typeface="+mn-cs"/>
              </a:rPr>
              <a:t> составила 22 млн 200 </a:t>
            </a:r>
            <a:r>
              <a:rPr lang="ru-RU" sz="1200" kern="1200" dirty="0" err="1" smtClean="0">
                <a:solidFill>
                  <a:schemeClr val="tx1"/>
                </a:solidFill>
                <a:effectLst/>
                <a:latin typeface="+mn-lt"/>
                <a:ea typeface="+mn-ea"/>
                <a:cs typeface="+mn-cs"/>
              </a:rPr>
              <a:t>тыс</a:t>
            </a:r>
            <a:r>
              <a:rPr lang="ru-RU" sz="1200" kern="1200" dirty="0" smtClean="0">
                <a:solidFill>
                  <a:schemeClr val="tx1"/>
                </a:solidFill>
                <a:effectLst/>
                <a:latin typeface="+mn-lt"/>
                <a:ea typeface="+mn-ea"/>
                <a:cs typeface="+mn-cs"/>
              </a:rPr>
              <a:t> рублей. Для увеличения уровня доходов  и повышения рентабельности усилена работа по привлечению специалистов и профессорско-преподавательского состава в поликлинику. Разрешите подробно не останавливаться на работе поликлиники она будет представлена в отчете главного врача.</a:t>
            </a:r>
          </a:p>
          <a:p>
            <a:endParaRPr lang="ru-RU" dirty="0"/>
          </a:p>
        </p:txBody>
      </p:sp>
      <p:sp>
        <p:nvSpPr>
          <p:cNvPr id="4" name="Номер слайда 3"/>
          <p:cNvSpPr>
            <a:spLocks noGrp="1"/>
          </p:cNvSpPr>
          <p:nvPr>
            <p:ph type="sldNum" sz="quarter" idx="10"/>
          </p:nvPr>
        </p:nvSpPr>
        <p:spPr/>
        <p:txBody>
          <a:bodyPr/>
          <a:lstStyle/>
          <a:p>
            <a:fld id="{23952981-5C3E-489B-803C-0682F0A2A832}" type="slidenum">
              <a:rPr lang="ru-RU" smtClean="0"/>
              <a:t>10</a:t>
            </a:fld>
            <a:endParaRPr lang="ru-RU"/>
          </a:p>
        </p:txBody>
      </p:sp>
    </p:spTree>
    <p:extLst>
      <p:ext uri="{BB962C8B-B14F-4D97-AF65-F5344CB8AC3E}">
        <p14:creationId xmlns:p14="http://schemas.microsoft.com/office/powerpoint/2010/main" val="53683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Медицинская деятельность  Клинические кафедры университета базируются на 27 клинических базах. При анализе педагогического состава особое внимание хочется уделить высокому проценту главных внештатных специалистов, врачей высшей и первой категории, </a:t>
            </a:r>
            <a:r>
              <a:rPr lang="ru-RU" sz="1200" kern="1200" dirty="0" err="1" smtClean="0">
                <a:solidFill>
                  <a:schemeClr val="tx1"/>
                </a:solidFill>
                <a:effectLst/>
                <a:latin typeface="+mn-lt"/>
                <a:ea typeface="+mn-ea"/>
                <a:cs typeface="+mn-cs"/>
              </a:rPr>
              <a:t>заслуженых</a:t>
            </a:r>
            <a:r>
              <a:rPr lang="ru-RU" sz="1200" kern="1200" dirty="0" smtClean="0">
                <a:solidFill>
                  <a:schemeClr val="tx1"/>
                </a:solidFill>
                <a:effectLst/>
                <a:latin typeface="+mn-lt"/>
                <a:ea typeface="+mn-ea"/>
                <a:cs typeface="+mn-cs"/>
              </a:rPr>
              <a:t> врачей РФ и отличников здравоохранения, что усиливает практическую составляющую </a:t>
            </a:r>
            <a:r>
              <a:rPr lang="ru-RU" sz="1200" kern="1200" dirty="0" err="1" smtClean="0">
                <a:solidFill>
                  <a:schemeClr val="tx1"/>
                </a:solidFill>
                <a:effectLst/>
                <a:latin typeface="+mn-lt"/>
                <a:ea typeface="+mn-ea"/>
                <a:cs typeface="+mn-cs"/>
              </a:rPr>
              <a:t>пед</a:t>
            </a:r>
            <a:r>
              <a:rPr lang="ru-RU" sz="1200" kern="1200" dirty="0" smtClean="0">
                <a:solidFill>
                  <a:schemeClr val="tx1"/>
                </a:solidFill>
                <a:effectLst/>
                <a:latin typeface="+mn-lt"/>
                <a:ea typeface="+mn-ea"/>
                <a:cs typeface="+mn-cs"/>
              </a:rPr>
              <a:t>. процесса.  Для повышения качества отчетности начата работа по </a:t>
            </a:r>
            <a:r>
              <a:rPr lang="ru-RU" sz="1200" kern="1200" dirty="0" err="1" smtClean="0">
                <a:solidFill>
                  <a:schemeClr val="tx1"/>
                </a:solidFill>
                <a:effectLst/>
                <a:latin typeface="+mn-lt"/>
                <a:ea typeface="+mn-ea"/>
                <a:cs typeface="+mn-cs"/>
              </a:rPr>
              <a:t>цифровизации</a:t>
            </a:r>
            <a:r>
              <a:rPr lang="ru-RU" sz="1200" kern="1200" dirty="0" smtClean="0">
                <a:solidFill>
                  <a:schemeClr val="tx1"/>
                </a:solidFill>
                <a:effectLst/>
                <a:latin typeface="+mn-lt"/>
                <a:ea typeface="+mn-ea"/>
                <a:cs typeface="+mn-cs"/>
              </a:rPr>
              <a:t> отчета о лечебной, что позволило ускорить процессы анализа информации по кафедрам и установить слабые и сильные стороны медицинской деятельности преподавателей университета. </a:t>
            </a:r>
          </a:p>
          <a:p>
            <a:endParaRPr lang="ru-RU" dirty="0">
              <a:solidFill>
                <a:schemeClr val="tx1"/>
              </a:solidFill>
              <a:latin typeface="Verdana Pro" pitchFamily="34" charset="0"/>
            </a:endParaRPr>
          </a:p>
        </p:txBody>
      </p:sp>
      <p:sp>
        <p:nvSpPr>
          <p:cNvPr id="4" name="Номер слайда 3"/>
          <p:cNvSpPr>
            <a:spLocks noGrp="1"/>
          </p:cNvSpPr>
          <p:nvPr>
            <p:ph type="sldNum" sz="quarter" idx="5"/>
          </p:nvPr>
        </p:nvSpPr>
        <p:spPr/>
        <p:txBody>
          <a:bodyPr/>
          <a:lstStyle/>
          <a:p>
            <a:fld id="{23952981-5C3E-489B-803C-0682F0A2A832}" type="slidenum">
              <a:rPr lang="ru-RU" smtClean="0"/>
              <a:t>11</a:t>
            </a:fld>
            <a:endParaRPr lang="ru-RU"/>
          </a:p>
        </p:txBody>
      </p:sp>
    </p:spTree>
    <p:extLst>
      <p:ext uri="{BB962C8B-B14F-4D97-AF65-F5344CB8AC3E}">
        <p14:creationId xmlns:p14="http://schemas.microsoft.com/office/powerpoint/2010/main" val="282921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normAutofit fontScale="92500"/>
          </a:bodyPr>
          <a:lstStyle/>
          <a:p>
            <a:r>
              <a:rPr lang="ru-RU" sz="1200" kern="1200" dirty="0" smtClean="0">
                <a:solidFill>
                  <a:schemeClr val="tx1"/>
                </a:solidFill>
                <a:effectLst/>
                <a:latin typeface="+mn-lt"/>
                <a:ea typeface="+mn-ea"/>
                <a:cs typeface="+mn-cs"/>
              </a:rPr>
              <a:t>Проектный офис по развитию регионального здравоохранения является центром экосистемы образовательной среды, способствующей ликвидации кадрового дефицита в медицинских организациях курируемых регионов.</a:t>
            </a:r>
          </a:p>
          <a:p>
            <a:r>
              <a:rPr lang="ru-RU" sz="1200" kern="1200" dirty="0" smtClean="0">
                <a:solidFill>
                  <a:schemeClr val="tx1"/>
                </a:solidFill>
                <a:effectLst/>
                <a:latin typeface="+mn-lt"/>
                <a:ea typeface="+mn-ea"/>
                <a:cs typeface="+mn-cs"/>
              </a:rPr>
              <a:t>Сотрудники Центра аналитическо-методического обеспечения в 2024 году провели оценку динамики кадровой обеспеченности медицинских организаций врачебным и средним медицинским персоналом, были проанализированы сайты медицинских организаций всех курируемых регионов с </a:t>
            </a:r>
            <a:r>
              <a:rPr lang="ru-RU" sz="1200" kern="1200" dirty="0" err="1" smtClean="0">
                <a:solidFill>
                  <a:schemeClr val="tx1"/>
                </a:solidFill>
                <a:effectLst/>
                <a:latin typeface="+mn-lt"/>
                <a:ea typeface="+mn-ea"/>
                <a:cs typeface="+mn-cs"/>
              </a:rPr>
              <a:t>с</a:t>
            </a:r>
            <a:r>
              <a:rPr lang="ru-RU" sz="1200" kern="1200" dirty="0" smtClean="0">
                <a:solidFill>
                  <a:schemeClr val="tx1"/>
                </a:solidFill>
                <a:effectLst/>
                <a:latin typeface="+mn-lt"/>
                <a:ea typeface="+mn-ea"/>
                <a:cs typeface="+mn-cs"/>
              </a:rPr>
              <a:t> последующей аналитикой изучаемых </a:t>
            </a:r>
            <a:r>
              <a:rPr lang="ru-RU" sz="1200" kern="1200" dirty="0" err="1" smtClean="0">
                <a:solidFill>
                  <a:schemeClr val="tx1"/>
                </a:solidFill>
                <a:effectLst/>
                <a:latin typeface="+mn-lt"/>
                <a:ea typeface="+mn-ea"/>
                <a:cs typeface="+mn-cs"/>
              </a:rPr>
              <a:t>процесов.Данные</a:t>
            </a:r>
            <a:r>
              <a:rPr lang="ru-RU" sz="1200" kern="1200" dirty="0" smtClean="0">
                <a:solidFill>
                  <a:schemeClr val="tx1"/>
                </a:solidFill>
                <a:effectLst/>
                <a:latin typeface="+mn-lt"/>
                <a:ea typeface="+mn-ea"/>
                <a:cs typeface="+mn-cs"/>
              </a:rPr>
              <a:t> представлены в министерства регионов. </a:t>
            </a:r>
          </a:p>
          <a:p>
            <a:r>
              <a:rPr lang="ru-RU" sz="1200" kern="1200" dirty="0" smtClean="0">
                <a:solidFill>
                  <a:schemeClr val="tx1"/>
                </a:solidFill>
                <a:effectLst/>
                <a:latin typeface="+mn-lt"/>
                <a:ea typeface="+mn-ea"/>
                <a:cs typeface="+mn-cs"/>
              </a:rPr>
              <a:t>Идет плановая работа  с НМИЦ научные медицинские исследовательские центры. Впервые в 2024 году терапевтические кафедры университета принимали участие в научно-практическом он-</a:t>
            </a:r>
            <a:r>
              <a:rPr lang="ru-RU" sz="1200" kern="1200" dirty="0" err="1" smtClean="0">
                <a:solidFill>
                  <a:schemeClr val="tx1"/>
                </a:solidFill>
                <a:effectLst/>
                <a:latin typeface="+mn-lt"/>
                <a:ea typeface="+mn-ea"/>
                <a:cs typeface="+mn-cs"/>
              </a:rPr>
              <a:t>лайн</a:t>
            </a:r>
            <a:r>
              <a:rPr lang="ru-RU" sz="1200" kern="1200" dirty="0" smtClean="0">
                <a:solidFill>
                  <a:schemeClr val="tx1"/>
                </a:solidFill>
                <a:effectLst/>
                <a:latin typeface="+mn-lt"/>
                <a:ea typeface="+mn-ea"/>
                <a:cs typeface="+mn-cs"/>
              </a:rPr>
              <a:t> мероприятии «Образовательная среда терапевтов – от истоков к современности».</a:t>
            </a:r>
          </a:p>
          <a:p>
            <a:r>
              <a:rPr lang="ru-RU" sz="1200" kern="1200" dirty="0" smtClean="0">
                <a:solidFill>
                  <a:schemeClr val="tx1"/>
                </a:solidFill>
                <a:effectLst/>
                <a:latin typeface="+mn-lt"/>
                <a:ea typeface="+mn-ea"/>
                <a:cs typeface="+mn-cs"/>
              </a:rPr>
              <a:t> В 2024 году центр получил статус сотрудничающего центра с ЦНИОЗ Минздрава РФ</a:t>
            </a:r>
          </a:p>
          <a:p>
            <a:r>
              <a:rPr lang="ru-RU" sz="1200" kern="1200" dirty="0" smtClean="0">
                <a:solidFill>
                  <a:schemeClr val="tx1"/>
                </a:solidFill>
                <a:effectLst/>
                <a:latin typeface="+mn-lt"/>
                <a:ea typeface="+mn-ea"/>
                <a:cs typeface="+mn-cs"/>
              </a:rPr>
              <a:t>Проведена:  оценка эффективности схем маршрутизации с ОНМК и ОКС (заказ АО); оценка репродуктивных установок населения и репродуктивного поведения в регионах арктической зоны. Реализовано 10 проектов по внедрению Бережливых технологий в медицинских организациях Архангельской области</a:t>
            </a:r>
          </a:p>
          <a:p>
            <a:r>
              <a:rPr lang="ru-RU" sz="1200" kern="1200" dirty="0" smtClean="0">
                <a:solidFill>
                  <a:schemeClr val="tx1"/>
                </a:solidFill>
                <a:effectLst/>
                <a:latin typeface="+mn-lt"/>
                <a:ea typeface="+mn-ea"/>
                <a:cs typeface="+mn-cs"/>
              </a:rPr>
              <a:t>Получен статус кандидата в ассоциацию «Бережливых университетов»  Вуз вошел в сборник лучших практик ассоциации бережливых университетов</a:t>
            </a:r>
          </a:p>
          <a:p>
            <a:endParaRPr lang="ru-RU" dirty="0"/>
          </a:p>
        </p:txBody>
      </p:sp>
      <p:sp>
        <p:nvSpPr>
          <p:cNvPr id="4" name="Номер слайда 3"/>
          <p:cNvSpPr>
            <a:spLocks noGrp="1"/>
          </p:cNvSpPr>
          <p:nvPr>
            <p:ph type="sldNum" sz="quarter" idx="10"/>
          </p:nvPr>
        </p:nvSpPr>
        <p:spPr/>
        <p:txBody>
          <a:bodyPr/>
          <a:lstStyle/>
          <a:p>
            <a:fld id="{990DD91F-E09B-4A21-A03C-1ABBE13CCD51}"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2025 году будет продолжена работа по четырем направлением</a:t>
            </a:r>
          </a:p>
          <a:p>
            <a:r>
              <a:rPr lang="ru-RU" sz="1200" kern="1200" dirty="0" smtClean="0">
                <a:solidFill>
                  <a:schemeClr val="tx1"/>
                </a:solidFill>
                <a:effectLst/>
                <a:latin typeface="+mn-lt"/>
                <a:ea typeface="+mn-ea"/>
                <a:cs typeface="+mn-cs"/>
              </a:rPr>
              <a:t>Подготовка кадров высшего и среднего медицинского образования</a:t>
            </a:r>
          </a:p>
          <a:p>
            <a:r>
              <a:rPr lang="ru-RU" sz="1200" kern="1200" dirty="0" smtClean="0">
                <a:solidFill>
                  <a:schemeClr val="tx1"/>
                </a:solidFill>
                <a:effectLst/>
                <a:latin typeface="+mn-lt"/>
                <a:ea typeface="+mn-ea"/>
                <a:cs typeface="+mn-cs"/>
              </a:rPr>
              <a:t>Усиление роли проектного управления в университете и внедрение матричной структуры. Создание оптимальной сбалансированной системы управления и механизма работы проектных команд в рамках организационно-штатной структуры университета.</a:t>
            </a:r>
          </a:p>
          <a:p>
            <a:r>
              <a:rPr lang="ru-RU" sz="1200" kern="1200" dirty="0" smtClean="0">
                <a:solidFill>
                  <a:schemeClr val="tx1"/>
                </a:solidFill>
                <a:effectLst/>
                <a:latin typeface="+mn-lt"/>
                <a:ea typeface="+mn-ea"/>
                <a:cs typeface="+mn-cs"/>
              </a:rPr>
              <a:t>Возрождение работы клинического координационного совета СГМУ и Создание в рамках рабочих групп по реализации проектов программы развития университета (РМОК Центр компетенций и другие) </a:t>
            </a:r>
          </a:p>
          <a:p>
            <a:r>
              <a:rPr lang="ru-RU" sz="1200" kern="1200" smtClean="0">
                <a:solidFill>
                  <a:schemeClr val="tx1"/>
                </a:solidFill>
                <a:effectLst/>
                <a:latin typeface="+mn-lt"/>
                <a:ea typeface="+mn-ea"/>
                <a:cs typeface="+mn-cs"/>
              </a:rPr>
              <a:t>Оптимизация программы работы проектного офиса университета в программе Вуз-регион</a:t>
            </a:r>
            <a:endParaRPr lang="ru-RU" sz="1200" kern="120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14</a:t>
            </a:fld>
            <a:endParaRPr lang="ru-RU"/>
          </a:p>
        </p:txBody>
      </p:sp>
    </p:spTree>
    <p:extLst>
      <p:ext uri="{BB962C8B-B14F-4D97-AF65-F5344CB8AC3E}">
        <p14:creationId xmlns:p14="http://schemas.microsoft.com/office/powerpoint/2010/main" val="796465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3952981-5C3E-489B-803C-0682F0A2A832}" type="slidenum">
              <a:rPr lang="ru-RU" smtClean="0"/>
              <a:t>17</a:t>
            </a:fld>
            <a:endParaRPr lang="ru-RU"/>
          </a:p>
        </p:txBody>
      </p:sp>
    </p:spTree>
    <p:extLst>
      <p:ext uri="{BB962C8B-B14F-4D97-AF65-F5344CB8AC3E}">
        <p14:creationId xmlns:p14="http://schemas.microsoft.com/office/powerpoint/2010/main" val="261371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Направления деятельности работы проректора   остались прежними. Акцент в работе 24 </a:t>
            </a:r>
            <a:r>
              <a:rPr lang="ru-RU" sz="1200" kern="1200" dirty="0" err="1" smtClean="0">
                <a:solidFill>
                  <a:schemeClr val="tx1"/>
                </a:solidFill>
                <a:effectLst/>
                <a:latin typeface="+mn-lt"/>
                <a:ea typeface="+mn-ea"/>
                <a:cs typeface="+mn-cs"/>
              </a:rPr>
              <a:t>годахочется</a:t>
            </a:r>
            <a:r>
              <a:rPr lang="ru-RU" sz="1200" kern="1200" dirty="0" smtClean="0">
                <a:solidFill>
                  <a:schemeClr val="tx1"/>
                </a:solidFill>
                <a:effectLst/>
                <a:latin typeface="+mn-lt"/>
                <a:ea typeface="+mn-ea"/>
                <a:cs typeface="+mn-cs"/>
              </a:rPr>
              <a:t> сделать </a:t>
            </a:r>
            <a:r>
              <a:rPr lang="ru-RU" sz="1200" b="1" kern="1200" dirty="0" smtClean="0">
                <a:solidFill>
                  <a:schemeClr val="tx1"/>
                </a:solidFill>
                <a:effectLst/>
                <a:latin typeface="+mn-lt"/>
                <a:ea typeface="+mn-ea"/>
                <a:cs typeface="+mn-cs"/>
              </a:rPr>
              <a:t>на  высокий удельный вес</a:t>
            </a:r>
            <a:r>
              <a:rPr lang="ru-RU" sz="1200" kern="1200" dirty="0" smtClean="0">
                <a:solidFill>
                  <a:schemeClr val="tx1"/>
                </a:solidFill>
                <a:effectLst/>
                <a:latin typeface="+mn-lt"/>
                <a:ea typeface="+mn-ea"/>
                <a:cs typeface="+mn-cs"/>
              </a:rPr>
              <a:t>  созданных новых программ в сфере дополнительного профессионального образования  под заказ практического здравоохранения. ПК – 73 ПП- 14. Успешное проведение  мероприятий </a:t>
            </a:r>
            <a:r>
              <a:rPr lang="ru-RU" sz="1200" b="1" kern="1200" dirty="0" smtClean="0">
                <a:solidFill>
                  <a:schemeClr val="tx1"/>
                </a:solidFill>
                <a:effectLst/>
                <a:latin typeface="+mn-lt"/>
                <a:ea typeface="+mn-ea"/>
                <a:cs typeface="+mn-cs"/>
              </a:rPr>
              <a:t>по подготовке вуза к прохождению процедуры </a:t>
            </a:r>
            <a:r>
              <a:rPr lang="ru-RU" sz="1200" b="1" kern="1200" dirty="0" err="1" smtClean="0">
                <a:solidFill>
                  <a:schemeClr val="tx1"/>
                </a:solidFill>
                <a:effectLst/>
                <a:latin typeface="+mn-lt"/>
                <a:ea typeface="+mn-ea"/>
                <a:cs typeface="+mn-cs"/>
              </a:rPr>
              <a:t>аккредитационного</a:t>
            </a:r>
            <a:r>
              <a:rPr lang="ru-RU" sz="1200" b="1" kern="1200" dirty="0" smtClean="0">
                <a:solidFill>
                  <a:schemeClr val="tx1"/>
                </a:solidFill>
                <a:effectLst/>
                <a:latin typeface="+mn-lt"/>
                <a:ea typeface="+mn-ea"/>
                <a:cs typeface="+mn-cs"/>
              </a:rPr>
              <a:t> мониторинга образовательных программ СПО и ВО.</a:t>
            </a:r>
            <a:r>
              <a:rPr lang="ru-RU" sz="1200" kern="1200" dirty="0" smtClean="0">
                <a:solidFill>
                  <a:schemeClr val="tx1"/>
                </a:solidFill>
                <a:effectLst/>
                <a:latin typeface="+mn-lt"/>
                <a:ea typeface="+mn-ea"/>
                <a:cs typeface="+mn-cs"/>
              </a:rPr>
              <a:t> Получение лицензии </a:t>
            </a:r>
            <a:r>
              <a:rPr lang="ru-RU" sz="1200" b="1" kern="1200" dirty="0" smtClean="0">
                <a:solidFill>
                  <a:schemeClr val="tx1"/>
                </a:solidFill>
                <a:effectLst/>
                <a:latin typeface="+mn-lt"/>
                <a:ea typeface="+mn-ea"/>
                <a:cs typeface="+mn-cs"/>
              </a:rPr>
              <a:t>на ординатуру</a:t>
            </a:r>
            <a:r>
              <a:rPr lang="ru-RU" sz="1200" kern="1200" dirty="0" smtClean="0">
                <a:solidFill>
                  <a:schemeClr val="tx1"/>
                </a:solidFill>
                <a:effectLst/>
                <a:latin typeface="+mn-lt"/>
                <a:ea typeface="+mn-ea"/>
                <a:cs typeface="+mn-cs"/>
              </a:rPr>
              <a:t> - «Медицинская микробиология» и </a:t>
            </a:r>
            <a:r>
              <a:rPr lang="ru-RU" sz="1200" b="1" kern="1200" dirty="0" smtClean="0">
                <a:solidFill>
                  <a:schemeClr val="tx1"/>
                </a:solidFill>
                <a:effectLst/>
                <a:latin typeface="+mn-lt"/>
                <a:ea typeface="+mn-ea"/>
                <a:cs typeface="+mn-cs"/>
              </a:rPr>
              <a:t>профессиональное обучение</a:t>
            </a:r>
            <a:r>
              <a:rPr lang="ru-RU" sz="1200" kern="1200" dirty="0" smtClean="0">
                <a:solidFill>
                  <a:schemeClr val="tx1"/>
                </a:solidFill>
                <a:effectLst/>
                <a:latin typeface="+mn-lt"/>
                <a:ea typeface="+mn-ea"/>
                <a:cs typeface="+mn-cs"/>
              </a:rPr>
              <a:t>. Лицензия на профессиональнее обучение дала возможность расширить спектр образовательных программ </a:t>
            </a:r>
            <a:r>
              <a:rPr lang="ru-RU" sz="1200" b="1" kern="1200" dirty="0" smtClean="0">
                <a:solidFill>
                  <a:schemeClr val="tx1"/>
                </a:solidFill>
                <a:effectLst/>
                <a:latin typeface="+mn-lt"/>
                <a:ea typeface="+mn-ea"/>
                <a:cs typeface="+mn-cs"/>
              </a:rPr>
              <a:t>немедицинского</a:t>
            </a:r>
            <a:r>
              <a:rPr lang="ru-RU" sz="1200" kern="1200" dirty="0" smtClean="0">
                <a:solidFill>
                  <a:schemeClr val="tx1"/>
                </a:solidFill>
                <a:effectLst/>
                <a:latin typeface="+mn-lt"/>
                <a:ea typeface="+mn-ea"/>
                <a:cs typeface="+mn-cs"/>
              </a:rPr>
              <a:t> назначения, таких как </a:t>
            </a:r>
            <a:r>
              <a:rPr lang="ru-RU" sz="1200" kern="1200" dirty="0" err="1" smtClean="0">
                <a:solidFill>
                  <a:schemeClr val="tx1"/>
                </a:solidFill>
                <a:effectLst/>
                <a:latin typeface="+mn-lt"/>
                <a:ea typeface="+mn-ea"/>
                <a:cs typeface="+mn-cs"/>
              </a:rPr>
              <a:t>Косметик-эстетист</a:t>
            </a:r>
            <a:r>
              <a:rPr lang="ru-RU" sz="1200" kern="1200" dirty="0" smtClean="0">
                <a:solidFill>
                  <a:schemeClr val="tx1"/>
                </a:solidFill>
                <a:effectLst/>
                <a:latin typeface="+mn-lt"/>
                <a:ea typeface="+mn-ea"/>
                <a:cs typeface="+mn-cs"/>
              </a:rPr>
              <a:t> по уходу за лицом, </a:t>
            </a:r>
            <a:r>
              <a:rPr lang="ru-RU" sz="1200" kern="1200" dirty="0" err="1" smtClean="0">
                <a:solidFill>
                  <a:schemeClr val="tx1"/>
                </a:solidFill>
                <a:effectLst/>
                <a:latin typeface="+mn-lt"/>
                <a:ea typeface="+mn-ea"/>
                <a:cs typeface="+mn-cs"/>
              </a:rPr>
              <a:t>Хатха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иога</a:t>
            </a:r>
            <a:r>
              <a:rPr lang="ru-RU" sz="1200" kern="1200" dirty="0" smtClean="0">
                <a:solidFill>
                  <a:schemeClr val="tx1"/>
                </a:solidFill>
                <a:effectLst/>
                <a:latin typeface="+mn-lt"/>
                <a:ea typeface="+mn-ea"/>
                <a:cs typeface="+mn-cs"/>
              </a:rPr>
              <a:t>, Фитнес-инструктор.</a:t>
            </a:r>
          </a:p>
          <a:p>
            <a:r>
              <a:rPr lang="ru-RU" sz="1200" kern="1200" dirty="0" smtClean="0">
                <a:solidFill>
                  <a:schemeClr val="tx1"/>
                </a:solidFill>
                <a:effectLst/>
                <a:latin typeface="+mn-lt"/>
                <a:ea typeface="+mn-ea"/>
                <a:cs typeface="+mn-cs"/>
              </a:rPr>
              <a:t>По направлению медицинской деятельности большим достижением является Лицензирование аптечного пункта (первый опыт лицензирования в учреждении федерального уровня на территории Архангельской области).</a:t>
            </a:r>
          </a:p>
          <a:p>
            <a:r>
              <a:rPr lang="ru-RU" sz="1200" kern="1200" dirty="0" smtClean="0">
                <a:solidFill>
                  <a:schemeClr val="tx1"/>
                </a:solidFill>
                <a:effectLst/>
                <a:latin typeface="+mn-lt"/>
                <a:ea typeface="+mn-ea"/>
                <a:cs typeface="+mn-cs"/>
              </a:rPr>
              <a:t>В 2024 году проведена большая работа по актуализации программы развития университета  2025-2030 </a:t>
            </a:r>
            <a:r>
              <a:rPr lang="ru-RU" sz="1200" kern="1200" dirty="0" err="1" smtClean="0">
                <a:solidFill>
                  <a:schemeClr val="tx1"/>
                </a:solidFill>
                <a:effectLst/>
                <a:latin typeface="+mn-lt"/>
                <a:ea typeface="+mn-ea"/>
                <a:cs typeface="+mn-cs"/>
              </a:rPr>
              <a:t>г.г</a:t>
            </a:r>
            <a:r>
              <a:rPr lang="ru-RU" sz="1200" kern="1200" dirty="0" smtClean="0">
                <a:solidFill>
                  <a:schemeClr val="tx1"/>
                </a:solidFill>
                <a:effectLst/>
                <a:latin typeface="+mn-lt"/>
                <a:ea typeface="+mn-ea"/>
                <a:cs typeface="+mn-cs"/>
              </a:rPr>
              <a:t>. (в соответствии с новыми  Национальными и  федеральными проектами.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4B3707B-0A79-4561-A816-9EBAB00B8C64}" type="slidenum">
              <a:rPr lang="ru-RU" smtClean="0"/>
              <a:t>2</a:t>
            </a:fld>
            <a:endParaRPr lang="ru-RU"/>
          </a:p>
        </p:txBody>
      </p:sp>
    </p:spTree>
    <p:extLst>
      <p:ext uri="{BB962C8B-B14F-4D97-AF65-F5344CB8AC3E}">
        <p14:creationId xmlns:p14="http://schemas.microsoft.com/office/powerpoint/2010/main" val="290302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182 программам повышения квалификации; 33 программам профессиональной переподготовки; 1 дополнительной общеобразовательной общеразвивающей программе -  оздоровительная физическая культура</a:t>
            </a:r>
          </a:p>
          <a:p>
            <a:r>
              <a:rPr lang="ru-RU" sz="1200" kern="1200" dirty="0" smtClean="0">
                <a:solidFill>
                  <a:schemeClr val="tx1"/>
                </a:solidFill>
                <a:effectLst/>
                <a:latin typeface="+mn-lt"/>
                <a:ea typeface="+mn-ea"/>
                <a:cs typeface="+mn-cs"/>
              </a:rPr>
              <a:t>Для студентов была разработана и реализована программа «Манипуляционные навыки в практике сестринского персонала». что облегчило  сдачу экзамена на право введения мед деятельности в должности среднего мед персонала).</a:t>
            </a:r>
          </a:p>
          <a:p>
            <a:r>
              <a:rPr lang="ru-RU" sz="1200" b="1" kern="1200" dirty="0" smtClean="0">
                <a:solidFill>
                  <a:schemeClr val="tx1"/>
                </a:solidFill>
                <a:effectLst/>
                <a:latin typeface="+mn-lt"/>
                <a:ea typeface="+mn-ea"/>
                <a:cs typeface="+mn-cs"/>
              </a:rPr>
              <a:t>По Преподавательскому составу</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в 2024 году 30% оставили представители практического здравоохранения, преимущественно внешние совместители, участвующие также в реализации основных образовательных программ, что на наш взгляд усилило практическую составляющую образовательного процесса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3</a:t>
            </a:fld>
            <a:endParaRPr lang="ru-RU"/>
          </a:p>
        </p:txBody>
      </p:sp>
    </p:spTree>
    <p:extLst>
      <p:ext uri="{BB962C8B-B14F-4D97-AF65-F5344CB8AC3E}">
        <p14:creationId xmlns:p14="http://schemas.microsoft.com/office/powerpoint/2010/main" val="134837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Слайд 4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Снижение </a:t>
            </a:r>
            <a:r>
              <a:rPr lang="ru-RU" sz="1200" kern="1200" dirty="0" err="1" smtClean="0">
                <a:solidFill>
                  <a:schemeClr val="tx1"/>
                </a:solidFill>
                <a:effectLst/>
                <a:latin typeface="+mn-lt"/>
                <a:ea typeface="+mn-ea"/>
                <a:cs typeface="+mn-cs"/>
              </a:rPr>
              <a:t>госзадания</a:t>
            </a:r>
            <a:r>
              <a:rPr lang="ru-RU" sz="1200" kern="1200" dirty="0" smtClean="0">
                <a:solidFill>
                  <a:schemeClr val="tx1"/>
                </a:solidFill>
                <a:effectLst/>
                <a:latin typeface="+mn-lt"/>
                <a:ea typeface="+mn-ea"/>
                <a:cs typeface="+mn-cs"/>
              </a:rPr>
              <a:t> потребовало значительно увеличить количество циклов ПП и ПК по </a:t>
            </a:r>
            <a:r>
              <a:rPr lang="ru-RU" sz="1200" kern="1200" dirty="0" err="1" smtClean="0">
                <a:solidFill>
                  <a:schemeClr val="tx1"/>
                </a:solidFill>
                <a:effectLst/>
                <a:latin typeface="+mn-lt"/>
                <a:ea typeface="+mn-ea"/>
                <a:cs typeface="+mn-cs"/>
              </a:rPr>
              <a:t>внебюджету</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 2024году на Портале непрерывного медицинского и фармацевтического образования обучилось 2188 человек (конкретно за счет средств ФОМС 105 сокращение обученных за 5 лет  в 9,7!раза). Низкое количество обучающихся за счет средств фонда с одной стороны уменьшает доход университета, с другой стороны не дает медицинским организациям расширить спектр образовательных программ.</a:t>
            </a:r>
          </a:p>
          <a:p>
            <a:r>
              <a:rPr lang="ru-RU" sz="1200" kern="1200" dirty="0" smtClean="0">
                <a:solidFill>
                  <a:schemeClr val="tx1"/>
                </a:solidFill>
                <a:effectLst/>
                <a:latin typeface="+mn-lt"/>
                <a:ea typeface="+mn-ea"/>
                <a:cs typeface="+mn-cs"/>
              </a:rPr>
              <a:t>При анализе снижения количества обучающихся была выявлена проблема заказа циклов со стороны медицинских организаций с фондом- надо подбирать коды ошибок для обоснования обучения по конкретной программе ( был организовано </a:t>
            </a:r>
            <a:r>
              <a:rPr lang="ru-RU" sz="1200" kern="1200" dirty="0" err="1" smtClean="0">
                <a:solidFill>
                  <a:schemeClr val="tx1"/>
                </a:solidFill>
                <a:effectLst/>
                <a:latin typeface="+mn-lt"/>
                <a:ea typeface="+mn-ea"/>
                <a:cs typeface="+mn-cs"/>
              </a:rPr>
              <a:t>вебинар</a:t>
            </a:r>
            <a:r>
              <a:rPr lang="ru-RU" sz="1200" kern="1200" dirty="0" smtClean="0">
                <a:solidFill>
                  <a:schemeClr val="tx1"/>
                </a:solidFill>
                <a:effectLst/>
                <a:latin typeface="+mn-lt"/>
                <a:ea typeface="+mn-ea"/>
                <a:cs typeface="+mn-cs"/>
              </a:rPr>
              <a:t> с фондом разъясняющий возможность получения обучения за счет средств фонда), но пока проблема остается, что побуждает искать новые выходы из создавшейся ситуации.</a:t>
            </a:r>
          </a:p>
          <a:p>
            <a:r>
              <a:rPr lang="ru-RU" sz="1200" kern="1200" dirty="0" smtClean="0">
                <a:solidFill>
                  <a:schemeClr val="tx1"/>
                </a:solidFill>
                <a:effectLst/>
                <a:latin typeface="+mn-lt"/>
                <a:ea typeface="+mn-ea"/>
                <a:cs typeface="+mn-cs"/>
              </a:rPr>
              <a:t>Важный компонент финансовая деятельность кафедр в сфере дополнительного профессионального образования. На слайде показаны кафедры, приносящие в бюджет более миллиона рубле в год. Центру ДПО спускается план на год от приносящей доход деятельности. Каждой кафедре был доведён  её план по </a:t>
            </a:r>
            <a:r>
              <a:rPr lang="ru-RU" sz="1200" kern="1200" dirty="0" err="1" smtClean="0">
                <a:solidFill>
                  <a:schemeClr val="tx1"/>
                </a:solidFill>
                <a:effectLst/>
                <a:latin typeface="+mn-lt"/>
                <a:ea typeface="+mn-ea"/>
                <a:cs typeface="+mn-cs"/>
              </a:rPr>
              <a:t>внебюджету</a:t>
            </a:r>
            <a:r>
              <a:rPr lang="ru-RU" sz="1200" kern="1200" dirty="0" smtClean="0">
                <a:solidFill>
                  <a:schemeClr val="tx1"/>
                </a:solidFill>
                <a:effectLst/>
                <a:latin typeface="+mn-lt"/>
                <a:ea typeface="+mn-ea"/>
                <a:cs typeface="+mn-cs"/>
              </a:rPr>
              <a:t>, но к сожалению, часть кафедр, имеющих возможность проведения циклов его не выполнили, на что надо обратить заведующим серьезное внимание. Перевыполнение плана центра ДПО на 21  произошло за счет 11 кафедр перевыполнивших свои планы от приносящей доход деятельности в 2,а в некоторых случаях и в 3 раза.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4</a:t>
            </a:fld>
            <a:endParaRPr lang="ru-RU"/>
          </a:p>
        </p:txBody>
      </p:sp>
    </p:spTree>
    <p:extLst>
      <p:ext uri="{BB962C8B-B14F-4D97-AF65-F5344CB8AC3E}">
        <p14:creationId xmlns:p14="http://schemas.microsoft.com/office/powerpoint/2010/main" val="17880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Анализ внешней оценки качества условий образовательного процесса показал высокую степень удовлетворенности слушателей содержанием </a:t>
            </a:r>
            <a:r>
              <a:rPr lang="ru-RU" sz="1200" kern="1200" dirty="0" err="1" smtClean="0">
                <a:solidFill>
                  <a:schemeClr val="tx1"/>
                </a:solidFill>
                <a:effectLst/>
                <a:latin typeface="+mn-lt"/>
                <a:ea typeface="+mn-ea"/>
                <a:cs typeface="+mn-cs"/>
              </a:rPr>
              <a:t>программ,а</a:t>
            </a:r>
            <a:r>
              <a:rPr lang="ru-RU" sz="1200" kern="1200" dirty="0" smtClean="0">
                <a:solidFill>
                  <a:schemeClr val="tx1"/>
                </a:solidFill>
                <a:effectLst/>
                <a:latin typeface="+mn-lt"/>
                <a:ea typeface="+mn-ea"/>
                <a:cs typeface="+mn-cs"/>
              </a:rPr>
              <a:t> также, профессионализмом педагогического состава. </a:t>
            </a:r>
          </a:p>
          <a:p>
            <a:r>
              <a:rPr lang="ru-RU" sz="1200" kern="1200" dirty="0" smtClean="0">
                <a:solidFill>
                  <a:schemeClr val="tx1"/>
                </a:solidFill>
                <a:effectLst/>
                <a:latin typeface="+mn-lt"/>
                <a:ea typeface="+mn-ea"/>
                <a:cs typeface="+mn-cs"/>
              </a:rPr>
              <a:t>В 2024 году под руководством центра ДПО совместно с ФГАОУ ФО РНИМУ Минздрава России сотрудниками университета подготовлены 53 интерактивных образовательных модулей, размещённых на Портале непрерывного медицинского и фармацевтического образования:</a:t>
            </a:r>
          </a:p>
          <a:p>
            <a:r>
              <a:rPr lang="ru-RU" sz="1200" kern="1200" dirty="0" smtClean="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5</a:t>
            </a:fld>
            <a:endParaRPr lang="ru-RU"/>
          </a:p>
        </p:txBody>
      </p:sp>
    </p:spTree>
    <p:extLst>
      <p:ext uri="{BB962C8B-B14F-4D97-AF65-F5344CB8AC3E}">
        <p14:creationId xmlns:p14="http://schemas.microsoft.com/office/powerpoint/2010/main" val="45896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Центр не стоит на месте, а постоянно развивается. Для удобства сотрудников и слушателей  Создана отдельная электронная информационно-образовательная среда, внедрены электронные формы делопроизводства в области образовательной деятельности, включая цифровой документооборот </a:t>
            </a:r>
          </a:p>
          <a:p>
            <a:r>
              <a:rPr lang="ru-RU" sz="1200" kern="1200" dirty="0" smtClean="0">
                <a:solidFill>
                  <a:schemeClr val="tx1"/>
                </a:solidFill>
                <a:effectLst/>
                <a:latin typeface="+mn-lt"/>
                <a:ea typeface="+mn-ea"/>
                <a:cs typeface="+mn-cs"/>
              </a:rPr>
              <a:t>В стадии разработки находится внедрение в образовательные программы элементов оценки компетенций, включая ситуационные задачи и практические кейсы </a:t>
            </a:r>
          </a:p>
          <a:p>
            <a:r>
              <a:rPr lang="ru-RU" sz="1200" kern="1200" dirty="0" smtClean="0">
                <a:solidFill>
                  <a:schemeClr val="tx1"/>
                </a:solidFill>
                <a:effectLst/>
                <a:latin typeface="+mn-lt"/>
                <a:ea typeface="+mn-ea"/>
                <a:cs typeface="+mn-cs"/>
              </a:rPr>
              <a:t>Центр проводит </a:t>
            </a:r>
            <a:r>
              <a:rPr lang="ru-RU" sz="1200" kern="1200" dirty="0" err="1" smtClean="0">
                <a:solidFill>
                  <a:schemeClr val="tx1"/>
                </a:solidFill>
                <a:effectLst/>
                <a:latin typeface="+mn-lt"/>
                <a:ea typeface="+mn-ea"/>
                <a:cs typeface="+mn-cs"/>
              </a:rPr>
              <a:t>вебинары</a:t>
            </a:r>
            <a:r>
              <a:rPr lang="ru-RU" sz="1200" kern="1200" dirty="0" smtClean="0">
                <a:solidFill>
                  <a:schemeClr val="tx1"/>
                </a:solidFill>
                <a:effectLst/>
                <a:latin typeface="+mn-lt"/>
                <a:ea typeface="+mn-ea"/>
                <a:cs typeface="+mn-cs"/>
              </a:rPr>
              <a:t> для мед организаций по работе на портале НМФО по техническим аспектам для работы в личном кабинете работодателя ( не менее 2 </a:t>
            </a:r>
            <a:r>
              <a:rPr lang="ru-RU" sz="1200" kern="1200" dirty="0" err="1" smtClean="0">
                <a:solidFill>
                  <a:schemeClr val="tx1"/>
                </a:solidFill>
                <a:effectLst/>
                <a:latin typeface="+mn-lt"/>
                <a:ea typeface="+mn-ea"/>
                <a:cs typeface="+mn-cs"/>
              </a:rPr>
              <a:t>вебинаров</a:t>
            </a:r>
            <a:r>
              <a:rPr lang="ru-RU" sz="1200" kern="1200" dirty="0" smtClean="0">
                <a:solidFill>
                  <a:schemeClr val="tx1"/>
                </a:solidFill>
                <a:effectLst/>
                <a:latin typeface="+mn-lt"/>
                <a:ea typeface="+mn-ea"/>
                <a:cs typeface="+mn-cs"/>
              </a:rPr>
              <a:t> в год),то дает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6</a:t>
            </a:fld>
            <a:endParaRPr lang="ru-RU"/>
          </a:p>
        </p:txBody>
      </p:sp>
    </p:spTree>
    <p:extLst>
      <p:ext uri="{BB962C8B-B14F-4D97-AF65-F5344CB8AC3E}">
        <p14:creationId xmlns:p14="http://schemas.microsoft.com/office/powerpoint/2010/main" val="300142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Перспективы развития дополнительного профессионального образования в университете перспективный план развития 2025-2030</a:t>
            </a:r>
            <a:r>
              <a:rPr lang="ru-RU" sz="1200" kern="1200" dirty="0" smtClean="0">
                <a:solidFill>
                  <a:schemeClr val="tx1"/>
                </a:solidFill>
                <a:effectLst/>
                <a:latin typeface="+mn-lt"/>
                <a:ea typeface="+mn-ea"/>
                <a:cs typeface="+mn-cs"/>
              </a:rPr>
              <a:t> прочитать с экрана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7</a:t>
            </a:fld>
            <a:endParaRPr lang="ru-RU"/>
          </a:p>
        </p:txBody>
      </p:sp>
    </p:spTree>
    <p:extLst>
      <p:ext uri="{BB962C8B-B14F-4D97-AF65-F5344CB8AC3E}">
        <p14:creationId xmlns:p14="http://schemas.microsoft.com/office/powerpoint/2010/main" val="297285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 Политика в области медицинской деятельности и охраны здоровья сотрудников и обучающихся</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3952981-5C3E-489B-803C-0682F0A2A832}" type="slidenum">
              <a:rPr lang="ru-RU" smtClean="0"/>
              <a:t>8</a:t>
            </a:fld>
            <a:endParaRPr lang="ru-RU"/>
          </a:p>
        </p:txBody>
      </p:sp>
    </p:spTree>
    <p:extLst>
      <p:ext uri="{BB962C8B-B14F-4D97-AF65-F5344CB8AC3E}">
        <p14:creationId xmlns:p14="http://schemas.microsoft.com/office/powerpoint/2010/main" val="292449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Консультативно диагностическая поликлиника работает по 4 направлениям деятельности, динамика доходов </a:t>
            </a:r>
            <a:r>
              <a:rPr lang="ru-RU" sz="1200" kern="1200" dirty="0" err="1" smtClean="0">
                <a:solidFill>
                  <a:schemeClr val="tx1"/>
                </a:solidFill>
                <a:effectLst/>
                <a:latin typeface="+mn-lt"/>
                <a:ea typeface="+mn-ea"/>
                <a:cs typeface="+mn-cs"/>
              </a:rPr>
              <a:t>кдп</a:t>
            </a:r>
            <a:r>
              <a:rPr lang="ru-RU" sz="1200" kern="1200" dirty="0" smtClean="0">
                <a:solidFill>
                  <a:schemeClr val="tx1"/>
                </a:solidFill>
                <a:effectLst/>
                <a:latin typeface="+mn-lt"/>
                <a:ea typeface="+mn-ea"/>
                <a:cs typeface="+mn-cs"/>
              </a:rPr>
              <a:t> в 2024 оду без учета системы </a:t>
            </a:r>
            <a:r>
              <a:rPr lang="ru-RU" sz="1200" kern="1200" dirty="0" err="1" smtClean="0">
                <a:solidFill>
                  <a:schemeClr val="tx1"/>
                </a:solidFill>
                <a:effectLst/>
                <a:latin typeface="+mn-lt"/>
                <a:ea typeface="+mn-ea"/>
                <a:cs typeface="+mn-cs"/>
              </a:rPr>
              <a:t>омс</a:t>
            </a:r>
            <a:r>
              <a:rPr lang="ru-RU" sz="1200" kern="1200" dirty="0" smtClean="0">
                <a:solidFill>
                  <a:schemeClr val="tx1"/>
                </a:solidFill>
                <a:effectLst/>
                <a:latin typeface="+mn-lt"/>
                <a:ea typeface="+mn-ea"/>
                <a:cs typeface="+mn-cs"/>
              </a:rPr>
              <a:t> составила 22 млн 200 </a:t>
            </a:r>
            <a:r>
              <a:rPr lang="ru-RU" sz="1200" kern="1200" dirty="0" err="1" smtClean="0">
                <a:solidFill>
                  <a:schemeClr val="tx1"/>
                </a:solidFill>
                <a:effectLst/>
                <a:latin typeface="+mn-lt"/>
                <a:ea typeface="+mn-ea"/>
                <a:cs typeface="+mn-cs"/>
              </a:rPr>
              <a:t>тыс</a:t>
            </a:r>
            <a:r>
              <a:rPr lang="ru-RU" sz="1200" kern="1200" dirty="0" smtClean="0">
                <a:solidFill>
                  <a:schemeClr val="tx1"/>
                </a:solidFill>
                <a:effectLst/>
                <a:latin typeface="+mn-lt"/>
                <a:ea typeface="+mn-ea"/>
                <a:cs typeface="+mn-cs"/>
              </a:rPr>
              <a:t> рублей. Для увеличения уровня доходов  и повышения рентабельности усилена работа по привлечению специалистов и профессорско-преподавательского состава в поликлинику. Разрешите подробно не останавливаться на работе поликлиники она будет представлена в отчете главного врача.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4B3707B-0A79-4561-A816-9EBAB00B8C64}" type="slidenum">
              <a:rPr lang="ru-RU" smtClean="0"/>
              <a:t>9</a:t>
            </a:fld>
            <a:endParaRPr lang="ru-RU"/>
          </a:p>
        </p:txBody>
      </p:sp>
    </p:spTree>
    <p:extLst>
      <p:ext uri="{BB962C8B-B14F-4D97-AF65-F5344CB8AC3E}">
        <p14:creationId xmlns:p14="http://schemas.microsoft.com/office/powerpoint/2010/main" val="3071750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инф. слайды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DCC9DD-5AFE-BEF2-04FF-2866D3E723F6}"/>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906B9610-205F-55F7-9EF2-B0511109DF1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0B135C5-31CF-CCD6-55C8-883FF36286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Tree>
    <p:extLst>
      <p:ext uri="{BB962C8B-B14F-4D97-AF65-F5344CB8AC3E}">
        <p14:creationId xmlns:p14="http://schemas.microsoft.com/office/powerpoint/2010/main" val="17021185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ри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BE226-B9E6-37A3-C28C-52948C23BEF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AE5BFC-AF40-BCB0-F84D-E4F02D55AD5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40230F2-F6EA-D9FB-0337-8B88EF0A82B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63AD047A-9EA8-AAF6-1681-C79BA5291A2C}"/>
              </a:ext>
            </a:extLst>
          </p:cNvPr>
          <p:cNvSpPr>
            <a:spLocks noGrp="1"/>
          </p:cNvSpPr>
          <p:nvPr>
            <p:ph type="body" sz="quarter" idx="12"/>
          </p:nvPr>
        </p:nvSpPr>
        <p:spPr>
          <a:xfrm>
            <a:off x="442913" y="1979613"/>
            <a:ext cx="3596652" cy="4119562"/>
          </a:xfrm>
          <a:prstGeom prst="rect">
            <a:avLst/>
          </a:prstGeom>
        </p:spPr>
        <p:txBody>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ABA6504F-F541-0491-887A-3D4CBB189767}"/>
              </a:ext>
            </a:extLst>
          </p:cNvPr>
          <p:cNvSpPr>
            <a:spLocks noGrp="1"/>
          </p:cNvSpPr>
          <p:nvPr>
            <p:ph type="body" sz="quarter" idx="13"/>
          </p:nvPr>
        </p:nvSpPr>
        <p:spPr>
          <a:xfrm>
            <a:off x="4292961" y="1979613"/>
            <a:ext cx="3596652" cy="4119562"/>
          </a:xfrm>
          <a:prstGeom prst="rect">
            <a:avLst/>
          </a:prstGeom>
        </p:spPr>
        <p:txBody>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08B97854-A001-D59C-C614-FA86F739F204}"/>
              </a:ext>
            </a:extLst>
          </p:cNvPr>
          <p:cNvSpPr>
            <a:spLocks noGrp="1"/>
          </p:cNvSpPr>
          <p:nvPr>
            <p:ph type="body" sz="quarter" idx="14"/>
          </p:nvPr>
        </p:nvSpPr>
        <p:spPr>
          <a:xfrm>
            <a:off x="8143009" y="1979613"/>
            <a:ext cx="3596652" cy="4119562"/>
          </a:xfrm>
          <a:prstGeom prst="rect">
            <a:avLst/>
          </a:prstGeom>
        </p:spPr>
        <p:txBody>
          <a:bodyPr/>
          <a:lstStyle>
            <a:lvl1pPr marL="0" indent="0">
              <a:buNone/>
              <a:defRPr sz="1800"/>
            </a:lvl1pPr>
          </a:lstStyle>
          <a:p>
            <a:pPr lvl="0"/>
            <a:endParaRPr lang="ru-RU" dirty="0"/>
          </a:p>
        </p:txBody>
      </p:sp>
      <p:sp>
        <p:nvSpPr>
          <p:cNvPr id="11" name="Текст 5">
            <a:extLst>
              <a:ext uri="{FF2B5EF4-FFF2-40B4-BE49-F238E27FC236}">
                <a16:creationId xmlns:a16="http://schemas.microsoft.com/office/drawing/2014/main" id="{3FA2CE54-7341-9C8C-94BD-D720DA974EA0}"/>
              </a:ext>
            </a:extLst>
          </p:cNvPr>
          <p:cNvSpPr>
            <a:spLocks noGrp="1"/>
          </p:cNvSpPr>
          <p:nvPr>
            <p:ph type="body" sz="quarter" idx="15"/>
          </p:nvPr>
        </p:nvSpPr>
        <p:spPr>
          <a:xfrm>
            <a:off x="442913" y="1309593"/>
            <a:ext cx="3596652" cy="608269"/>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E931AEDA-9175-4D48-B89E-3C23C3A500BB}"/>
              </a:ext>
            </a:extLst>
          </p:cNvPr>
          <p:cNvSpPr>
            <a:spLocks noGrp="1"/>
          </p:cNvSpPr>
          <p:nvPr>
            <p:ph type="body" sz="quarter" idx="16"/>
          </p:nvPr>
        </p:nvSpPr>
        <p:spPr>
          <a:xfrm>
            <a:off x="4292961" y="1309593"/>
            <a:ext cx="3596652" cy="608269"/>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97582AC-E0E4-94C6-6F5D-2D312BA87B76}"/>
              </a:ext>
            </a:extLst>
          </p:cNvPr>
          <p:cNvSpPr>
            <a:spLocks noGrp="1"/>
          </p:cNvSpPr>
          <p:nvPr>
            <p:ph type="body" sz="quarter" idx="17"/>
          </p:nvPr>
        </p:nvSpPr>
        <p:spPr>
          <a:xfrm>
            <a:off x="8143009" y="1309593"/>
            <a:ext cx="3596652" cy="608269"/>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275033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шесть блоков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BE226-B9E6-37A3-C28C-52948C23BEF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AE5BFC-AF40-BCB0-F84D-E4F02D55AD5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40230F2-F6EA-D9FB-0337-8B88EF0A82B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63AD047A-9EA8-AAF6-1681-C79BA5291A2C}"/>
              </a:ext>
            </a:extLst>
          </p:cNvPr>
          <p:cNvSpPr>
            <a:spLocks noGrp="1"/>
          </p:cNvSpPr>
          <p:nvPr>
            <p:ph type="body" sz="quarter" idx="12"/>
          </p:nvPr>
        </p:nvSpPr>
        <p:spPr>
          <a:xfrm>
            <a:off x="442913" y="2072213"/>
            <a:ext cx="3596652" cy="1574498"/>
          </a:xfrm>
          <a:prstGeom prst="rect">
            <a:avLst/>
          </a:prstGeom>
        </p:spPr>
        <p:txBody>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ABA6504F-F541-0491-887A-3D4CBB189767}"/>
              </a:ext>
            </a:extLst>
          </p:cNvPr>
          <p:cNvSpPr>
            <a:spLocks noGrp="1"/>
          </p:cNvSpPr>
          <p:nvPr>
            <p:ph type="body" sz="quarter" idx="13"/>
          </p:nvPr>
        </p:nvSpPr>
        <p:spPr>
          <a:xfrm>
            <a:off x="4292961" y="2072213"/>
            <a:ext cx="3596652" cy="1574498"/>
          </a:xfrm>
          <a:prstGeom prst="rect">
            <a:avLst/>
          </a:prstGeom>
        </p:spPr>
        <p:txBody>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08B97854-A001-D59C-C614-FA86F739F204}"/>
              </a:ext>
            </a:extLst>
          </p:cNvPr>
          <p:cNvSpPr>
            <a:spLocks noGrp="1"/>
          </p:cNvSpPr>
          <p:nvPr>
            <p:ph type="body" sz="quarter" idx="14"/>
          </p:nvPr>
        </p:nvSpPr>
        <p:spPr>
          <a:xfrm>
            <a:off x="8143009" y="2072213"/>
            <a:ext cx="3596652" cy="1574498"/>
          </a:xfrm>
          <a:prstGeom prst="rect">
            <a:avLst/>
          </a:prstGeom>
        </p:spPr>
        <p:txBody>
          <a:bodyPr/>
          <a:lstStyle>
            <a:lvl1pPr marL="0" indent="0">
              <a:buNone/>
              <a:defRPr sz="1800"/>
            </a:lvl1pPr>
          </a:lstStyle>
          <a:p>
            <a:pPr lvl="0"/>
            <a:endParaRPr lang="ru-RU" dirty="0"/>
          </a:p>
        </p:txBody>
      </p:sp>
      <p:sp>
        <p:nvSpPr>
          <p:cNvPr id="11" name="Текст 5">
            <a:extLst>
              <a:ext uri="{FF2B5EF4-FFF2-40B4-BE49-F238E27FC236}">
                <a16:creationId xmlns:a16="http://schemas.microsoft.com/office/drawing/2014/main" id="{3FA2CE54-7341-9C8C-94BD-D720DA974EA0}"/>
              </a:ext>
            </a:extLst>
          </p:cNvPr>
          <p:cNvSpPr>
            <a:spLocks noGrp="1"/>
          </p:cNvSpPr>
          <p:nvPr>
            <p:ph type="body" sz="quarter" idx="15"/>
          </p:nvPr>
        </p:nvSpPr>
        <p:spPr>
          <a:xfrm>
            <a:off x="442913" y="1556657"/>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E931AEDA-9175-4D48-B89E-3C23C3A500BB}"/>
              </a:ext>
            </a:extLst>
          </p:cNvPr>
          <p:cNvSpPr>
            <a:spLocks noGrp="1"/>
          </p:cNvSpPr>
          <p:nvPr>
            <p:ph type="body" sz="quarter" idx="16"/>
          </p:nvPr>
        </p:nvSpPr>
        <p:spPr>
          <a:xfrm>
            <a:off x="4292961" y="1556657"/>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97582AC-E0E4-94C6-6F5D-2D312BA87B76}"/>
              </a:ext>
            </a:extLst>
          </p:cNvPr>
          <p:cNvSpPr>
            <a:spLocks noGrp="1"/>
          </p:cNvSpPr>
          <p:nvPr>
            <p:ph type="body" sz="quarter" idx="17"/>
          </p:nvPr>
        </p:nvSpPr>
        <p:spPr>
          <a:xfrm>
            <a:off x="8143009" y="1556657"/>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5" name="Текст 5">
            <a:extLst>
              <a:ext uri="{FF2B5EF4-FFF2-40B4-BE49-F238E27FC236}">
                <a16:creationId xmlns:a16="http://schemas.microsoft.com/office/drawing/2014/main" id="{439B3E1D-F288-21D4-8B80-E9E0D64A8AB2}"/>
              </a:ext>
            </a:extLst>
          </p:cNvPr>
          <p:cNvSpPr>
            <a:spLocks noGrp="1"/>
          </p:cNvSpPr>
          <p:nvPr>
            <p:ph type="body" sz="quarter" idx="18"/>
          </p:nvPr>
        </p:nvSpPr>
        <p:spPr>
          <a:xfrm>
            <a:off x="442913" y="4502212"/>
            <a:ext cx="3596652" cy="1574498"/>
          </a:xfrm>
          <a:prstGeom prst="rect">
            <a:avLst/>
          </a:prstGeom>
        </p:spPr>
        <p:txBody>
          <a:bodyPr/>
          <a:lstStyle>
            <a:lvl1pPr marL="0" indent="0">
              <a:buNone/>
              <a:defRPr sz="1800"/>
            </a:lvl1pPr>
          </a:lstStyle>
          <a:p>
            <a:pPr lvl="0"/>
            <a:endParaRPr lang="ru-RU" dirty="0"/>
          </a:p>
        </p:txBody>
      </p:sp>
      <p:sp>
        <p:nvSpPr>
          <p:cNvPr id="7" name="Текст 5">
            <a:extLst>
              <a:ext uri="{FF2B5EF4-FFF2-40B4-BE49-F238E27FC236}">
                <a16:creationId xmlns:a16="http://schemas.microsoft.com/office/drawing/2014/main" id="{4C65F6FB-26C7-82BB-EC9E-8EF1A9926EC0}"/>
              </a:ext>
            </a:extLst>
          </p:cNvPr>
          <p:cNvSpPr>
            <a:spLocks noGrp="1"/>
          </p:cNvSpPr>
          <p:nvPr>
            <p:ph type="body" sz="quarter" idx="19"/>
          </p:nvPr>
        </p:nvSpPr>
        <p:spPr>
          <a:xfrm>
            <a:off x="4292961" y="4502212"/>
            <a:ext cx="3596652" cy="1574498"/>
          </a:xfrm>
          <a:prstGeom prst="rect">
            <a:avLst/>
          </a:prstGeom>
        </p:spPr>
        <p:txBody>
          <a:bodyPr/>
          <a:lstStyle>
            <a:lvl1pPr marL="0" indent="0">
              <a:buNone/>
              <a:defRPr sz="1800"/>
            </a:lvl1pPr>
          </a:lstStyle>
          <a:p>
            <a:pPr lvl="0"/>
            <a:endParaRPr lang="ru-RU" dirty="0"/>
          </a:p>
        </p:txBody>
      </p:sp>
      <p:sp>
        <p:nvSpPr>
          <p:cNvPr id="8" name="Текст 5">
            <a:extLst>
              <a:ext uri="{FF2B5EF4-FFF2-40B4-BE49-F238E27FC236}">
                <a16:creationId xmlns:a16="http://schemas.microsoft.com/office/drawing/2014/main" id="{C68344FE-CA92-54DD-CD18-35174613AAEB}"/>
              </a:ext>
            </a:extLst>
          </p:cNvPr>
          <p:cNvSpPr>
            <a:spLocks noGrp="1"/>
          </p:cNvSpPr>
          <p:nvPr>
            <p:ph type="body" sz="quarter" idx="20"/>
          </p:nvPr>
        </p:nvSpPr>
        <p:spPr>
          <a:xfrm>
            <a:off x="8143009" y="4502212"/>
            <a:ext cx="3596652" cy="1574498"/>
          </a:xfrm>
          <a:prstGeom prst="rect">
            <a:avLst/>
          </a:prstGeom>
        </p:spPr>
        <p:txBody>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9F57177C-1DB5-00EE-076F-CD39D2A692A3}"/>
              </a:ext>
            </a:extLst>
          </p:cNvPr>
          <p:cNvSpPr>
            <a:spLocks noGrp="1"/>
          </p:cNvSpPr>
          <p:nvPr>
            <p:ph type="body" sz="quarter" idx="21"/>
          </p:nvPr>
        </p:nvSpPr>
        <p:spPr>
          <a:xfrm>
            <a:off x="442913" y="3986656"/>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D3414FE8-DC9D-E534-26AC-00498C1A4A0B}"/>
              </a:ext>
            </a:extLst>
          </p:cNvPr>
          <p:cNvSpPr>
            <a:spLocks noGrp="1"/>
          </p:cNvSpPr>
          <p:nvPr>
            <p:ph type="body" sz="quarter" idx="22"/>
          </p:nvPr>
        </p:nvSpPr>
        <p:spPr>
          <a:xfrm>
            <a:off x="4292961" y="3986656"/>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6" name="Текст 5">
            <a:extLst>
              <a:ext uri="{FF2B5EF4-FFF2-40B4-BE49-F238E27FC236}">
                <a16:creationId xmlns:a16="http://schemas.microsoft.com/office/drawing/2014/main" id="{77A505AC-F70B-51D7-63C2-12FFDEF055AF}"/>
              </a:ext>
            </a:extLst>
          </p:cNvPr>
          <p:cNvSpPr>
            <a:spLocks noGrp="1"/>
          </p:cNvSpPr>
          <p:nvPr>
            <p:ph type="body" sz="quarter" idx="23"/>
          </p:nvPr>
        </p:nvSpPr>
        <p:spPr>
          <a:xfrm>
            <a:off x="8143009" y="3986656"/>
            <a:ext cx="3596652" cy="453805"/>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87382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ри диаграммы с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769442-81B4-DAC3-9BC0-A1113E9C1F5E}"/>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2A178723-27A5-EC17-0FDF-0F39FC2D450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CC0D4867-AFFF-4407-CF1D-3285A31D3E7B}"/>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Текст 5">
            <a:extLst>
              <a:ext uri="{FF2B5EF4-FFF2-40B4-BE49-F238E27FC236}">
                <a16:creationId xmlns:a16="http://schemas.microsoft.com/office/drawing/2014/main" id="{8D561AE3-5A24-08DA-443E-F51FE28C7794}"/>
              </a:ext>
            </a:extLst>
          </p:cNvPr>
          <p:cNvSpPr>
            <a:spLocks noGrp="1"/>
          </p:cNvSpPr>
          <p:nvPr>
            <p:ph type="body" sz="quarter" idx="12"/>
          </p:nvPr>
        </p:nvSpPr>
        <p:spPr>
          <a:xfrm>
            <a:off x="442913" y="1446835"/>
            <a:ext cx="3596652" cy="1982165"/>
          </a:xfrm>
          <a:prstGeom prst="rect">
            <a:avLst/>
          </a:prstGeom>
        </p:spPr>
        <p:txBody>
          <a:bodyPr/>
          <a:lstStyle>
            <a:lvl1pPr marL="0" indent="0">
              <a:buNone/>
              <a:defRPr sz="1800"/>
            </a:lvl1pPr>
          </a:lstStyle>
          <a:p>
            <a:pPr lvl="0"/>
            <a:endParaRPr lang="ru-RU" dirty="0"/>
          </a:p>
        </p:txBody>
      </p:sp>
      <p:sp>
        <p:nvSpPr>
          <p:cNvPr id="6" name="Текст 5">
            <a:extLst>
              <a:ext uri="{FF2B5EF4-FFF2-40B4-BE49-F238E27FC236}">
                <a16:creationId xmlns:a16="http://schemas.microsoft.com/office/drawing/2014/main" id="{2E261AB3-0EF4-17D1-38B0-B722C01B433A}"/>
              </a:ext>
            </a:extLst>
          </p:cNvPr>
          <p:cNvSpPr>
            <a:spLocks noGrp="1"/>
          </p:cNvSpPr>
          <p:nvPr>
            <p:ph type="body" sz="quarter" idx="13"/>
          </p:nvPr>
        </p:nvSpPr>
        <p:spPr>
          <a:xfrm>
            <a:off x="4292961" y="1446835"/>
            <a:ext cx="3596652" cy="1982165"/>
          </a:xfrm>
          <a:prstGeom prst="rect">
            <a:avLst/>
          </a:prstGeom>
        </p:spPr>
        <p:txBody>
          <a:bodyPr/>
          <a:lstStyle>
            <a:lvl1pPr marL="0" indent="0">
              <a:buNone/>
              <a:defRPr sz="1800"/>
            </a:lvl1pPr>
          </a:lstStyle>
          <a:p>
            <a:pPr lvl="0"/>
            <a:endParaRPr lang="ru-RU" dirty="0"/>
          </a:p>
        </p:txBody>
      </p:sp>
      <p:sp>
        <p:nvSpPr>
          <p:cNvPr id="7" name="Текст 5">
            <a:extLst>
              <a:ext uri="{FF2B5EF4-FFF2-40B4-BE49-F238E27FC236}">
                <a16:creationId xmlns:a16="http://schemas.microsoft.com/office/drawing/2014/main" id="{EC654382-3219-91EA-71BB-0D31E65B9ECA}"/>
              </a:ext>
            </a:extLst>
          </p:cNvPr>
          <p:cNvSpPr>
            <a:spLocks noGrp="1"/>
          </p:cNvSpPr>
          <p:nvPr>
            <p:ph type="body" sz="quarter" idx="14"/>
          </p:nvPr>
        </p:nvSpPr>
        <p:spPr>
          <a:xfrm>
            <a:off x="8143009" y="1446835"/>
            <a:ext cx="3596652" cy="1982165"/>
          </a:xfrm>
          <a:prstGeom prst="rect">
            <a:avLst/>
          </a:prstGeom>
        </p:spPr>
        <p:txBody>
          <a:bodyPr/>
          <a:lstStyle>
            <a:lvl1pPr marL="0" indent="0">
              <a:buNone/>
              <a:defRPr sz="1800"/>
            </a:lvl1pPr>
          </a:lstStyle>
          <a:p>
            <a:pPr lvl="0"/>
            <a:endParaRPr lang="ru-RU" dirty="0"/>
          </a:p>
        </p:txBody>
      </p:sp>
      <p:sp>
        <p:nvSpPr>
          <p:cNvPr id="9" name="Диаграмма 8">
            <a:extLst>
              <a:ext uri="{FF2B5EF4-FFF2-40B4-BE49-F238E27FC236}">
                <a16:creationId xmlns:a16="http://schemas.microsoft.com/office/drawing/2014/main" id="{52D369A9-D926-A00F-90D0-480459178E27}"/>
              </a:ext>
            </a:extLst>
          </p:cNvPr>
          <p:cNvSpPr>
            <a:spLocks noGrp="1"/>
          </p:cNvSpPr>
          <p:nvPr>
            <p:ph type="chart" sz="quarter" idx="15"/>
          </p:nvPr>
        </p:nvSpPr>
        <p:spPr>
          <a:xfrm>
            <a:off x="442913" y="3541713"/>
            <a:ext cx="3597275" cy="2524125"/>
          </a:xfrm>
          <a:prstGeom prst="rect">
            <a:avLst/>
          </a:prstGeom>
        </p:spPr>
        <p:txBody>
          <a:bodyPr/>
          <a:lstStyle/>
          <a:p>
            <a:endParaRPr lang="ru-RU"/>
          </a:p>
        </p:txBody>
      </p:sp>
      <p:sp>
        <p:nvSpPr>
          <p:cNvPr id="10" name="Диаграмма 8">
            <a:extLst>
              <a:ext uri="{FF2B5EF4-FFF2-40B4-BE49-F238E27FC236}">
                <a16:creationId xmlns:a16="http://schemas.microsoft.com/office/drawing/2014/main" id="{EB3B1CDE-83C9-8999-2BA7-28F14AA2E868}"/>
              </a:ext>
            </a:extLst>
          </p:cNvPr>
          <p:cNvSpPr>
            <a:spLocks noGrp="1"/>
          </p:cNvSpPr>
          <p:nvPr>
            <p:ph type="chart" sz="quarter" idx="16"/>
          </p:nvPr>
        </p:nvSpPr>
        <p:spPr>
          <a:xfrm>
            <a:off x="4297362" y="3541713"/>
            <a:ext cx="3597275" cy="2524125"/>
          </a:xfrm>
          <a:prstGeom prst="rect">
            <a:avLst/>
          </a:prstGeom>
        </p:spPr>
        <p:txBody>
          <a:bodyPr/>
          <a:lstStyle/>
          <a:p>
            <a:endParaRPr lang="ru-RU"/>
          </a:p>
        </p:txBody>
      </p:sp>
      <p:sp>
        <p:nvSpPr>
          <p:cNvPr id="11" name="Диаграмма 8">
            <a:extLst>
              <a:ext uri="{FF2B5EF4-FFF2-40B4-BE49-F238E27FC236}">
                <a16:creationId xmlns:a16="http://schemas.microsoft.com/office/drawing/2014/main" id="{D60ED8DE-F0D0-DAC0-4980-61C7DA0DC924}"/>
              </a:ext>
            </a:extLst>
          </p:cNvPr>
          <p:cNvSpPr>
            <a:spLocks noGrp="1"/>
          </p:cNvSpPr>
          <p:nvPr>
            <p:ph type="chart" sz="quarter" idx="17"/>
          </p:nvPr>
        </p:nvSpPr>
        <p:spPr>
          <a:xfrm>
            <a:off x="8151813" y="3541713"/>
            <a:ext cx="3597275" cy="2524125"/>
          </a:xfrm>
          <a:prstGeom prst="rect">
            <a:avLst/>
          </a:prstGeom>
        </p:spPr>
        <p:txBody>
          <a:bodyPr/>
          <a:lstStyle/>
          <a:p>
            <a:endParaRPr lang="ru-RU"/>
          </a:p>
        </p:txBody>
      </p:sp>
    </p:spTree>
    <p:extLst>
      <p:ext uri="{BB962C8B-B14F-4D97-AF65-F5344CB8AC3E}">
        <p14:creationId xmlns:p14="http://schemas.microsoft.com/office/powerpoint/2010/main" val="3852413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A09F49-3597-4D9F-BBF3-230C6B93780B}"/>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6AA3B4A7-6BAA-610F-9189-4F7A85FDC2B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1DD5B9B7-A658-2854-EAAA-A6A7C504FEA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Текст 5">
            <a:extLst>
              <a:ext uri="{FF2B5EF4-FFF2-40B4-BE49-F238E27FC236}">
                <a16:creationId xmlns:a16="http://schemas.microsoft.com/office/drawing/2014/main" id="{FC0D78BF-407B-FA4E-0D50-01D2BB88499B}"/>
              </a:ext>
            </a:extLst>
          </p:cNvPr>
          <p:cNvSpPr>
            <a:spLocks noGrp="1"/>
          </p:cNvSpPr>
          <p:nvPr>
            <p:ph type="body" sz="quarter" idx="12"/>
          </p:nvPr>
        </p:nvSpPr>
        <p:spPr>
          <a:xfrm>
            <a:off x="442912" y="2049063"/>
            <a:ext cx="5564349" cy="1631688"/>
          </a:xfrm>
          <a:prstGeom prst="rect">
            <a:avLst/>
          </a:prstGeom>
        </p:spPr>
        <p:txBody>
          <a:bodyPr/>
          <a:lstStyle>
            <a:lvl1pPr marL="0" indent="0">
              <a:buNone/>
              <a:defRPr sz="1800"/>
            </a:lvl1pPr>
          </a:lstStyle>
          <a:p>
            <a:pPr lvl="0"/>
            <a:endParaRPr lang="ru-RU" dirty="0"/>
          </a:p>
        </p:txBody>
      </p:sp>
      <p:sp>
        <p:nvSpPr>
          <p:cNvPr id="6" name="Текст 5">
            <a:extLst>
              <a:ext uri="{FF2B5EF4-FFF2-40B4-BE49-F238E27FC236}">
                <a16:creationId xmlns:a16="http://schemas.microsoft.com/office/drawing/2014/main" id="{61D00BEF-1EE0-2987-4A0A-B132C686DF72}"/>
              </a:ext>
            </a:extLst>
          </p:cNvPr>
          <p:cNvSpPr>
            <a:spLocks noGrp="1"/>
          </p:cNvSpPr>
          <p:nvPr>
            <p:ph type="body" sz="quarter" idx="15"/>
          </p:nvPr>
        </p:nvSpPr>
        <p:spPr>
          <a:xfrm>
            <a:off x="442912" y="1545771"/>
            <a:ext cx="5564349" cy="441541"/>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7" name="Текст 5">
            <a:extLst>
              <a:ext uri="{FF2B5EF4-FFF2-40B4-BE49-F238E27FC236}">
                <a16:creationId xmlns:a16="http://schemas.microsoft.com/office/drawing/2014/main" id="{2E6CAC9F-7ADB-CD50-17D3-77FBE5305723}"/>
              </a:ext>
            </a:extLst>
          </p:cNvPr>
          <p:cNvSpPr>
            <a:spLocks noGrp="1"/>
          </p:cNvSpPr>
          <p:nvPr>
            <p:ph type="body" sz="quarter" idx="18"/>
          </p:nvPr>
        </p:nvSpPr>
        <p:spPr>
          <a:xfrm>
            <a:off x="442912" y="4467487"/>
            <a:ext cx="5564349" cy="1631688"/>
          </a:xfrm>
          <a:prstGeom prst="rect">
            <a:avLst/>
          </a:prstGeom>
        </p:spPr>
        <p:txBody>
          <a:bodyPr/>
          <a:lstStyle>
            <a:lvl1pPr marL="0" indent="0">
              <a:buNone/>
              <a:defRPr sz="1800"/>
            </a:lvl1pPr>
          </a:lstStyle>
          <a:p>
            <a:pPr lvl="0"/>
            <a:endParaRPr lang="ru-RU" dirty="0"/>
          </a:p>
        </p:txBody>
      </p:sp>
      <p:sp>
        <p:nvSpPr>
          <p:cNvPr id="8" name="Текст 5">
            <a:extLst>
              <a:ext uri="{FF2B5EF4-FFF2-40B4-BE49-F238E27FC236}">
                <a16:creationId xmlns:a16="http://schemas.microsoft.com/office/drawing/2014/main" id="{33DB53E8-FC6D-F2D3-EF82-F9F75FBC56AD}"/>
              </a:ext>
            </a:extLst>
          </p:cNvPr>
          <p:cNvSpPr>
            <a:spLocks noGrp="1"/>
          </p:cNvSpPr>
          <p:nvPr>
            <p:ph type="body" sz="quarter" idx="21"/>
          </p:nvPr>
        </p:nvSpPr>
        <p:spPr>
          <a:xfrm>
            <a:off x="442912" y="3964195"/>
            <a:ext cx="5564349" cy="441541"/>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A5CE6A3-5F94-E0A5-6A82-2F41949A8DAA}"/>
              </a:ext>
            </a:extLst>
          </p:cNvPr>
          <p:cNvSpPr>
            <a:spLocks noGrp="1"/>
          </p:cNvSpPr>
          <p:nvPr>
            <p:ph type="body" sz="quarter" idx="22"/>
          </p:nvPr>
        </p:nvSpPr>
        <p:spPr>
          <a:xfrm>
            <a:off x="6184741" y="2049063"/>
            <a:ext cx="5564349" cy="1631688"/>
          </a:xfrm>
          <a:prstGeom prst="rect">
            <a:avLst/>
          </a:prstGeom>
        </p:spPr>
        <p:txBody>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88BB8AF8-DC0A-373A-AC1D-9DF7E4615121}"/>
              </a:ext>
            </a:extLst>
          </p:cNvPr>
          <p:cNvSpPr>
            <a:spLocks noGrp="1"/>
          </p:cNvSpPr>
          <p:nvPr>
            <p:ph type="body" sz="quarter" idx="23"/>
          </p:nvPr>
        </p:nvSpPr>
        <p:spPr>
          <a:xfrm>
            <a:off x="6184741" y="1545771"/>
            <a:ext cx="5564349" cy="441541"/>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7596E770-4439-4B4D-D76A-3AA89C2886F4}"/>
              </a:ext>
            </a:extLst>
          </p:cNvPr>
          <p:cNvSpPr>
            <a:spLocks noGrp="1"/>
          </p:cNvSpPr>
          <p:nvPr>
            <p:ph type="body" sz="quarter" idx="24"/>
          </p:nvPr>
        </p:nvSpPr>
        <p:spPr>
          <a:xfrm>
            <a:off x="6184741" y="4467487"/>
            <a:ext cx="5564349" cy="1631688"/>
          </a:xfrm>
          <a:prstGeom prst="rect">
            <a:avLst/>
          </a:prstGeom>
        </p:spPr>
        <p:txBody>
          <a:bodyPr/>
          <a:lstStyle>
            <a:lvl1pPr marL="0" indent="0">
              <a:buNone/>
              <a:defRPr sz="1800"/>
            </a:lvl1pPr>
          </a:lstStyle>
          <a:p>
            <a:pPr lvl="0"/>
            <a:endParaRPr lang="ru-RU" dirty="0"/>
          </a:p>
        </p:txBody>
      </p:sp>
      <p:sp>
        <p:nvSpPr>
          <p:cNvPr id="16" name="Текст 5">
            <a:extLst>
              <a:ext uri="{FF2B5EF4-FFF2-40B4-BE49-F238E27FC236}">
                <a16:creationId xmlns:a16="http://schemas.microsoft.com/office/drawing/2014/main" id="{E7D594DB-4B4D-1633-6C5F-B6D8BB0D2A60}"/>
              </a:ext>
            </a:extLst>
          </p:cNvPr>
          <p:cNvSpPr>
            <a:spLocks noGrp="1"/>
          </p:cNvSpPr>
          <p:nvPr>
            <p:ph type="body" sz="quarter" idx="25"/>
          </p:nvPr>
        </p:nvSpPr>
        <p:spPr>
          <a:xfrm>
            <a:off x="6184741" y="3964195"/>
            <a:ext cx="5564349" cy="441541"/>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352575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 текстовых блоков ">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D4AA5-3E7E-D530-9A8B-92E452E2AED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2F0FA24F-B89A-49C4-DA85-F83752254B64}"/>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2FBB63B0-FFB3-493B-1CA3-BB37C8213842}"/>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4BB2C9EE-E546-DCE1-2D98-9F3CF43D9430}"/>
              </a:ext>
            </a:extLst>
          </p:cNvPr>
          <p:cNvSpPr>
            <a:spLocks noGrp="1"/>
          </p:cNvSpPr>
          <p:nvPr>
            <p:ph type="body" sz="quarter" idx="12"/>
          </p:nvPr>
        </p:nvSpPr>
        <p:spPr>
          <a:xfrm>
            <a:off x="442914" y="1889759"/>
            <a:ext cx="2728550" cy="1747777"/>
          </a:xfrm>
        </p:spPr>
        <p:txBody>
          <a:bodyPr>
            <a:normAutofit/>
          </a:bodyPr>
          <a:lstStyle>
            <a:lvl1pPr marL="0" indent="0">
              <a:buNone/>
              <a:defRPr sz="1600"/>
            </a:lvl1pPr>
          </a:lstStyle>
          <a:p>
            <a:pPr lvl="0"/>
            <a:endParaRPr lang="ru-RU" dirty="0"/>
          </a:p>
        </p:txBody>
      </p:sp>
      <p:sp>
        <p:nvSpPr>
          <p:cNvPr id="17" name="Текст 5">
            <a:extLst>
              <a:ext uri="{FF2B5EF4-FFF2-40B4-BE49-F238E27FC236}">
                <a16:creationId xmlns:a16="http://schemas.microsoft.com/office/drawing/2014/main" id="{686E4BF7-8831-C652-7824-950530A0D325}"/>
              </a:ext>
            </a:extLst>
          </p:cNvPr>
          <p:cNvSpPr>
            <a:spLocks noGrp="1"/>
          </p:cNvSpPr>
          <p:nvPr>
            <p:ph type="body" sz="quarter" idx="13"/>
          </p:nvPr>
        </p:nvSpPr>
        <p:spPr>
          <a:xfrm>
            <a:off x="3302121" y="1889759"/>
            <a:ext cx="2728550" cy="1747777"/>
          </a:xfrm>
        </p:spPr>
        <p:txBody>
          <a:bodyPr>
            <a:normAutofit/>
          </a:bodyPr>
          <a:lstStyle>
            <a:lvl1pPr marL="0" indent="0">
              <a:buNone/>
              <a:defRPr sz="1600"/>
            </a:lvl1pPr>
          </a:lstStyle>
          <a:p>
            <a:pPr lvl="0"/>
            <a:endParaRPr lang="ru-RU" dirty="0"/>
          </a:p>
        </p:txBody>
      </p:sp>
      <p:sp>
        <p:nvSpPr>
          <p:cNvPr id="18" name="Текст 5">
            <a:extLst>
              <a:ext uri="{FF2B5EF4-FFF2-40B4-BE49-F238E27FC236}">
                <a16:creationId xmlns:a16="http://schemas.microsoft.com/office/drawing/2014/main" id="{697EF059-27BA-5C58-6B79-522245A95825}"/>
              </a:ext>
            </a:extLst>
          </p:cNvPr>
          <p:cNvSpPr>
            <a:spLocks noGrp="1"/>
          </p:cNvSpPr>
          <p:nvPr>
            <p:ph type="body" sz="quarter" idx="14"/>
          </p:nvPr>
        </p:nvSpPr>
        <p:spPr>
          <a:xfrm>
            <a:off x="9020536" y="1889759"/>
            <a:ext cx="2728550" cy="1747777"/>
          </a:xfrm>
        </p:spPr>
        <p:txBody>
          <a:bodyPr>
            <a:normAutofit/>
          </a:bodyPr>
          <a:lstStyle>
            <a:lvl1pPr marL="0" indent="0">
              <a:buNone/>
              <a:defRPr sz="1600"/>
            </a:lvl1pPr>
          </a:lstStyle>
          <a:p>
            <a:pPr lvl="0"/>
            <a:endParaRPr lang="ru-RU" dirty="0"/>
          </a:p>
        </p:txBody>
      </p:sp>
      <p:sp>
        <p:nvSpPr>
          <p:cNvPr id="19" name="Текст 5">
            <a:extLst>
              <a:ext uri="{FF2B5EF4-FFF2-40B4-BE49-F238E27FC236}">
                <a16:creationId xmlns:a16="http://schemas.microsoft.com/office/drawing/2014/main" id="{62C3E4D3-D0ED-6936-9123-81F3ABA7D186}"/>
              </a:ext>
            </a:extLst>
          </p:cNvPr>
          <p:cNvSpPr>
            <a:spLocks noGrp="1"/>
          </p:cNvSpPr>
          <p:nvPr>
            <p:ph type="body" sz="quarter" idx="15"/>
          </p:nvPr>
        </p:nvSpPr>
        <p:spPr>
          <a:xfrm>
            <a:off x="6161328" y="1889759"/>
            <a:ext cx="2728550" cy="1747777"/>
          </a:xfrm>
        </p:spPr>
        <p:txBody>
          <a:bodyPr>
            <a:normAutofit/>
          </a:bodyPr>
          <a:lstStyle>
            <a:lvl1pPr marL="0" indent="0">
              <a:buNone/>
              <a:defRPr sz="1600"/>
            </a:lvl1pPr>
          </a:lstStyle>
          <a:p>
            <a:pPr lvl="0"/>
            <a:endParaRPr lang="ru-RU" dirty="0"/>
          </a:p>
        </p:txBody>
      </p:sp>
      <p:sp>
        <p:nvSpPr>
          <p:cNvPr id="21" name="Текст 20">
            <a:extLst>
              <a:ext uri="{FF2B5EF4-FFF2-40B4-BE49-F238E27FC236}">
                <a16:creationId xmlns:a16="http://schemas.microsoft.com/office/drawing/2014/main" id="{348EA431-5706-692B-A8E4-7665F3D1E65A}"/>
              </a:ext>
            </a:extLst>
          </p:cNvPr>
          <p:cNvSpPr>
            <a:spLocks noGrp="1"/>
          </p:cNvSpPr>
          <p:nvPr>
            <p:ph type="body" sz="quarter" idx="16"/>
          </p:nvPr>
        </p:nvSpPr>
        <p:spPr>
          <a:xfrm>
            <a:off x="443275" y="141986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4" name="Текст 20">
            <a:extLst>
              <a:ext uri="{FF2B5EF4-FFF2-40B4-BE49-F238E27FC236}">
                <a16:creationId xmlns:a16="http://schemas.microsoft.com/office/drawing/2014/main" id="{36FFF998-1472-A03E-E3D8-D1980BDB0957}"/>
              </a:ext>
            </a:extLst>
          </p:cNvPr>
          <p:cNvSpPr>
            <a:spLocks noGrp="1"/>
          </p:cNvSpPr>
          <p:nvPr>
            <p:ph type="body" sz="quarter" idx="18"/>
          </p:nvPr>
        </p:nvSpPr>
        <p:spPr>
          <a:xfrm>
            <a:off x="3302121" y="141986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6" name="Текст 20">
            <a:extLst>
              <a:ext uri="{FF2B5EF4-FFF2-40B4-BE49-F238E27FC236}">
                <a16:creationId xmlns:a16="http://schemas.microsoft.com/office/drawing/2014/main" id="{EB2CB242-B542-6F38-240E-CD9FF299BD49}"/>
              </a:ext>
            </a:extLst>
          </p:cNvPr>
          <p:cNvSpPr>
            <a:spLocks noGrp="1"/>
          </p:cNvSpPr>
          <p:nvPr>
            <p:ph type="body" sz="quarter" idx="20"/>
          </p:nvPr>
        </p:nvSpPr>
        <p:spPr>
          <a:xfrm>
            <a:off x="6161328" y="141986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8" name="Текст 20">
            <a:extLst>
              <a:ext uri="{FF2B5EF4-FFF2-40B4-BE49-F238E27FC236}">
                <a16:creationId xmlns:a16="http://schemas.microsoft.com/office/drawing/2014/main" id="{F469CAC3-DE8F-6B34-C7D6-3AACA4028513}"/>
              </a:ext>
            </a:extLst>
          </p:cNvPr>
          <p:cNvSpPr>
            <a:spLocks noGrp="1"/>
          </p:cNvSpPr>
          <p:nvPr>
            <p:ph type="body" sz="quarter" idx="22"/>
          </p:nvPr>
        </p:nvSpPr>
        <p:spPr>
          <a:xfrm>
            <a:off x="9020536" y="141986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30" name="Текст 5">
            <a:extLst>
              <a:ext uri="{FF2B5EF4-FFF2-40B4-BE49-F238E27FC236}">
                <a16:creationId xmlns:a16="http://schemas.microsoft.com/office/drawing/2014/main" id="{8173E228-A742-7E72-E68A-AFFE3735D6ED}"/>
              </a:ext>
            </a:extLst>
          </p:cNvPr>
          <p:cNvSpPr>
            <a:spLocks noGrp="1"/>
          </p:cNvSpPr>
          <p:nvPr>
            <p:ph type="body" sz="quarter" idx="24"/>
          </p:nvPr>
        </p:nvSpPr>
        <p:spPr>
          <a:xfrm>
            <a:off x="442914" y="4229989"/>
            <a:ext cx="2728550" cy="1747777"/>
          </a:xfrm>
        </p:spPr>
        <p:txBody>
          <a:bodyPr>
            <a:normAutofit/>
          </a:bodyPr>
          <a:lstStyle>
            <a:lvl1pPr marL="0" indent="0">
              <a:buNone/>
              <a:defRPr sz="1600"/>
            </a:lvl1pPr>
          </a:lstStyle>
          <a:p>
            <a:pPr lvl="0"/>
            <a:endParaRPr lang="ru-RU" dirty="0"/>
          </a:p>
        </p:txBody>
      </p:sp>
      <p:sp>
        <p:nvSpPr>
          <p:cNvPr id="31" name="Текст 5">
            <a:extLst>
              <a:ext uri="{FF2B5EF4-FFF2-40B4-BE49-F238E27FC236}">
                <a16:creationId xmlns:a16="http://schemas.microsoft.com/office/drawing/2014/main" id="{DBEB48CA-C7DF-7DEC-8505-BF31E5F5C76B}"/>
              </a:ext>
            </a:extLst>
          </p:cNvPr>
          <p:cNvSpPr>
            <a:spLocks noGrp="1"/>
          </p:cNvSpPr>
          <p:nvPr>
            <p:ph type="body" sz="quarter" idx="25"/>
          </p:nvPr>
        </p:nvSpPr>
        <p:spPr>
          <a:xfrm>
            <a:off x="3302121" y="4229989"/>
            <a:ext cx="2728550" cy="1747777"/>
          </a:xfrm>
        </p:spPr>
        <p:txBody>
          <a:bodyPr>
            <a:normAutofit/>
          </a:bodyPr>
          <a:lstStyle>
            <a:lvl1pPr marL="0" indent="0">
              <a:buNone/>
              <a:defRPr sz="1600"/>
            </a:lvl1pPr>
          </a:lstStyle>
          <a:p>
            <a:pPr lvl="0"/>
            <a:endParaRPr lang="ru-RU" dirty="0"/>
          </a:p>
        </p:txBody>
      </p:sp>
      <p:sp>
        <p:nvSpPr>
          <p:cNvPr id="32" name="Текст 5">
            <a:extLst>
              <a:ext uri="{FF2B5EF4-FFF2-40B4-BE49-F238E27FC236}">
                <a16:creationId xmlns:a16="http://schemas.microsoft.com/office/drawing/2014/main" id="{3324CE15-7055-189F-DE00-9AEFE1B121DB}"/>
              </a:ext>
            </a:extLst>
          </p:cNvPr>
          <p:cNvSpPr>
            <a:spLocks noGrp="1"/>
          </p:cNvSpPr>
          <p:nvPr>
            <p:ph type="body" sz="quarter" idx="26"/>
          </p:nvPr>
        </p:nvSpPr>
        <p:spPr>
          <a:xfrm>
            <a:off x="9020536" y="4229989"/>
            <a:ext cx="2728550" cy="1747777"/>
          </a:xfrm>
        </p:spPr>
        <p:txBody>
          <a:bodyPr>
            <a:normAutofit/>
          </a:bodyPr>
          <a:lstStyle>
            <a:lvl1pPr marL="0" indent="0">
              <a:buNone/>
              <a:defRPr sz="1600"/>
            </a:lvl1pPr>
          </a:lstStyle>
          <a:p>
            <a:pPr lvl="0"/>
            <a:endParaRPr lang="ru-RU" dirty="0"/>
          </a:p>
        </p:txBody>
      </p:sp>
      <p:sp>
        <p:nvSpPr>
          <p:cNvPr id="33" name="Текст 5">
            <a:extLst>
              <a:ext uri="{FF2B5EF4-FFF2-40B4-BE49-F238E27FC236}">
                <a16:creationId xmlns:a16="http://schemas.microsoft.com/office/drawing/2014/main" id="{84F9B43A-42AF-DFB5-2E98-68E278932BF2}"/>
              </a:ext>
            </a:extLst>
          </p:cNvPr>
          <p:cNvSpPr>
            <a:spLocks noGrp="1"/>
          </p:cNvSpPr>
          <p:nvPr>
            <p:ph type="body" sz="quarter" idx="27"/>
          </p:nvPr>
        </p:nvSpPr>
        <p:spPr>
          <a:xfrm>
            <a:off x="6161328" y="4229989"/>
            <a:ext cx="2728550" cy="1747777"/>
          </a:xfrm>
        </p:spPr>
        <p:txBody>
          <a:bodyPr>
            <a:normAutofit/>
          </a:bodyPr>
          <a:lstStyle>
            <a:lvl1pPr marL="0" indent="0">
              <a:buNone/>
              <a:defRPr sz="1600"/>
            </a:lvl1pPr>
          </a:lstStyle>
          <a:p>
            <a:pPr lvl="0"/>
            <a:endParaRPr lang="ru-RU" dirty="0"/>
          </a:p>
        </p:txBody>
      </p:sp>
      <p:sp>
        <p:nvSpPr>
          <p:cNvPr id="34" name="Текст 20">
            <a:extLst>
              <a:ext uri="{FF2B5EF4-FFF2-40B4-BE49-F238E27FC236}">
                <a16:creationId xmlns:a16="http://schemas.microsoft.com/office/drawing/2014/main" id="{95EB9E4C-41D3-04A5-5244-DEFA07B379D3}"/>
              </a:ext>
            </a:extLst>
          </p:cNvPr>
          <p:cNvSpPr>
            <a:spLocks noGrp="1"/>
          </p:cNvSpPr>
          <p:nvPr>
            <p:ph type="body" sz="quarter" idx="28"/>
          </p:nvPr>
        </p:nvSpPr>
        <p:spPr>
          <a:xfrm>
            <a:off x="443275" y="376009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36" name="Текст 20">
            <a:extLst>
              <a:ext uri="{FF2B5EF4-FFF2-40B4-BE49-F238E27FC236}">
                <a16:creationId xmlns:a16="http://schemas.microsoft.com/office/drawing/2014/main" id="{17770849-E863-BAC4-4A06-F40659BE39C0}"/>
              </a:ext>
            </a:extLst>
          </p:cNvPr>
          <p:cNvSpPr>
            <a:spLocks noGrp="1"/>
          </p:cNvSpPr>
          <p:nvPr>
            <p:ph type="body" sz="quarter" idx="30"/>
          </p:nvPr>
        </p:nvSpPr>
        <p:spPr>
          <a:xfrm>
            <a:off x="3302121" y="376009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38" name="Текст 20">
            <a:extLst>
              <a:ext uri="{FF2B5EF4-FFF2-40B4-BE49-F238E27FC236}">
                <a16:creationId xmlns:a16="http://schemas.microsoft.com/office/drawing/2014/main" id="{D672C378-09FF-70F8-9037-1984A3B8088E}"/>
              </a:ext>
            </a:extLst>
          </p:cNvPr>
          <p:cNvSpPr>
            <a:spLocks noGrp="1"/>
          </p:cNvSpPr>
          <p:nvPr>
            <p:ph type="body" sz="quarter" idx="32"/>
          </p:nvPr>
        </p:nvSpPr>
        <p:spPr>
          <a:xfrm>
            <a:off x="6161328" y="376009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40" name="Текст 20">
            <a:extLst>
              <a:ext uri="{FF2B5EF4-FFF2-40B4-BE49-F238E27FC236}">
                <a16:creationId xmlns:a16="http://schemas.microsoft.com/office/drawing/2014/main" id="{C235F9AE-DA8A-0F70-DD8F-EE3609E233E1}"/>
              </a:ext>
            </a:extLst>
          </p:cNvPr>
          <p:cNvSpPr>
            <a:spLocks noGrp="1"/>
          </p:cNvSpPr>
          <p:nvPr>
            <p:ph type="body" sz="quarter" idx="34"/>
          </p:nvPr>
        </p:nvSpPr>
        <p:spPr>
          <a:xfrm>
            <a:off x="9020536" y="3760090"/>
            <a:ext cx="2728550" cy="365125"/>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174977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римунка с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92414-6232-5F26-DAA4-B5C759028C27}"/>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C14B411A-0053-5012-4045-BB7738930DE3}"/>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F4BC7F1-7D05-2C3B-CAC1-5BE821C0D7E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2BB59172-8B87-D2FB-A08A-324DA72E1BF8}"/>
              </a:ext>
            </a:extLst>
          </p:cNvPr>
          <p:cNvSpPr>
            <a:spLocks noGrp="1"/>
          </p:cNvSpPr>
          <p:nvPr>
            <p:ph type="pic" sz="quarter" idx="12"/>
          </p:nvPr>
        </p:nvSpPr>
        <p:spPr>
          <a:xfrm>
            <a:off x="457203" y="1473518"/>
            <a:ext cx="2733038" cy="2154237"/>
          </a:xfrm>
        </p:spPr>
        <p:txBody>
          <a:bodyPr/>
          <a:lstStyle>
            <a:lvl1pPr marL="0" indent="0">
              <a:buNone/>
              <a:defRPr/>
            </a:lvl1pPr>
          </a:lstStyle>
          <a:p>
            <a:endParaRPr lang="ru-RU" dirty="0"/>
          </a:p>
        </p:txBody>
      </p:sp>
      <p:sp>
        <p:nvSpPr>
          <p:cNvPr id="11" name="Текст 10">
            <a:extLst>
              <a:ext uri="{FF2B5EF4-FFF2-40B4-BE49-F238E27FC236}">
                <a16:creationId xmlns:a16="http://schemas.microsoft.com/office/drawing/2014/main" id="{38A2B1DB-EF04-D605-9634-7E7609590BAB}"/>
              </a:ext>
            </a:extLst>
          </p:cNvPr>
          <p:cNvSpPr>
            <a:spLocks noGrp="1"/>
          </p:cNvSpPr>
          <p:nvPr>
            <p:ph type="body" sz="quarter" idx="13"/>
          </p:nvPr>
        </p:nvSpPr>
        <p:spPr>
          <a:xfrm>
            <a:off x="3342641" y="1473518"/>
            <a:ext cx="2615248" cy="2154237"/>
          </a:xfrm>
        </p:spPr>
        <p:txBody>
          <a:bodyPr>
            <a:normAutofit/>
          </a:bodyPr>
          <a:lstStyle>
            <a:lvl1pPr marL="0" indent="0">
              <a:buNone/>
              <a:defRPr sz="1800"/>
            </a:lvl1pPr>
          </a:lstStyle>
          <a:p>
            <a:pPr lvl="0"/>
            <a:endParaRPr lang="ru-RU" dirty="0"/>
          </a:p>
        </p:txBody>
      </p:sp>
      <p:sp>
        <p:nvSpPr>
          <p:cNvPr id="14" name="Рисунок 5">
            <a:extLst>
              <a:ext uri="{FF2B5EF4-FFF2-40B4-BE49-F238E27FC236}">
                <a16:creationId xmlns:a16="http://schemas.microsoft.com/office/drawing/2014/main" id="{B37806C9-AC05-B6E2-0E35-E1DD3F4AE356}"/>
              </a:ext>
            </a:extLst>
          </p:cNvPr>
          <p:cNvSpPr>
            <a:spLocks noGrp="1"/>
          </p:cNvSpPr>
          <p:nvPr>
            <p:ph type="pic" sz="quarter" idx="14"/>
          </p:nvPr>
        </p:nvSpPr>
        <p:spPr>
          <a:xfrm>
            <a:off x="6248401" y="1473518"/>
            <a:ext cx="2733038" cy="2154237"/>
          </a:xfrm>
        </p:spPr>
        <p:txBody>
          <a:bodyPr/>
          <a:lstStyle>
            <a:lvl1pPr marL="0" indent="0">
              <a:buNone/>
              <a:defRPr/>
            </a:lvl1pPr>
          </a:lstStyle>
          <a:p>
            <a:endParaRPr lang="ru-RU" dirty="0"/>
          </a:p>
        </p:txBody>
      </p:sp>
      <p:sp>
        <p:nvSpPr>
          <p:cNvPr id="15" name="Текст 10">
            <a:extLst>
              <a:ext uri="{FF2B5EF4-FFF2-40B4-BE49-F238E27FC236}">
                <a16:creationId xmlns:a16="http://schemas.microsoft.com/office/drawing/2014/main" id="{0141932A-DA23-B884-FCDE-863C0BAA9154}"/>
              </a:ext>
            </a:extLst>
          </p:cNvPr>
          <p:cNvSpPr>
            <a:spLocks noGrp="1"/>
          </p:cNvSpPr>
          <p:nvPr>
            <p:ph type="body" sz="quarter" idx="15"/>
          </p:nvPr>
        </p:nvSpPr>
        <p:spPr>
          <a:xfrm>
            <a:off x="9133839" y="1473518"/>
            <a:ext cx="2615248" cy="2154237"/>
          </a:xfrm>
        </p:spPr>
        <p:txBody>
          <a:bodyPr>
            <a:normAutofit/>
          </a:bodyPr>
          <a:lstStyle>
            <a:lvl1pPr marL="0" indent="0">
              <a:buNone/>
              <a:defRPr sz="1800"/>
            </a:lvl1pPr>
          </a:lstStyle>
          <a:p>
            <a:pPr lvl="0"/>
            <a:endParaRPr lang="ru-RU" dirty="0"/>
          </a:p>
        </p:txBody>
      </p:sp>
      <p:sp>
        <p:nvSpPr>
          <p:cNvPr id="16" name="Рисунок 5">
            <a:extLst>
              <a:ext uri="{FF2B5EF4-FFF2-40B4-BE49-F238E27FC236}">
                <a16:creationId xmlns:a16="http://schemas.microsoft.com/office/drawing/2014/main" id="{F2C737F7-B0DA-8AFB-3F15-89DA4323B87B}"/>
              </a:ext>
            </a:extLst>
          </p:cNvPr>
          <p:cNvSpPr>
            <a:spLocks noGrp="1"/>
          </p:cNvSpPr>
          <p:nvPr>
            <p:ph type="pic" sz="quarter" idx="16"/>
          </p:nvPr>
        </p:nvSpPr>
        <p:spPr>
          <a:xfrm>
            <a:off x="457203" y="3791340"/>
            <a:ext cx="2733038" cy="2154237"/>
          </a:xfrm>
        </p:spPr>
        <p:txBody>
          <a:bodyPr/>
          <a:lstStyle>
            <a:lvl1pPr marL="0" indent="0">
              <a:buNone/>
              <a:defRPr/>
            </a:lvl1pPr>
          </a:lstStyle>
          <a:p>
            <a:endParaRPr lang="ru-RU" dirty="0"/>
          </a:p>
        </p:txBody>
      </p:sp>
      <p:sp>
        <p:nvSpPr>
          <p:cNvPr id="17" name="Текст 10">
            <a:extLst>
              <a:ext uri="{FF2B5EF4-FFF2-40B4-BE49-F238E27FC236}">
                <a16:creationId xmlns:a16="http://schemas.microsoft.com/office/drawing/2014/main" id="{873810F2-D12A-51FB-F76F-53D971A37191}"/>
              </a:ext>
            </a:extLst>
          </p:cNvPr>
          <p:cNvSpPr>
            <a:spLocks noGrp="1"/>
          </p:cNvSpPr>
          <p:nvPr>
            <p:ph type="body" sz="quarter" idx="17"/>
          </p:nvPr>
        </p:nvSpPr>
        <p:spPr>
          <a:xfrm>
            <a:off x="3342641" y="3791340"/>
            <a:ext cx="2615248" cy="2154237"/>
          </a:xfrm>
        </p:spPr>
        <p:txBody>
          <a:bodyPr>
            <a:normAutofit/>
          </a:bodyPr>
          <a:lstStyle>
            <a:lvl1pPr marL="0" indent="0">
              <a:buNone/>
              <a:defRPr sz="1800"/>
            </a:lvl1pPr>
          </a:lstStyle>
          <a:p>
            <a:pPr lvl="0"/>
            <a:endParaRPr lang="ru-RU" dirty="0"/>
          </a:p>
        </p:txBody>
      </p:sp>
      <p:sp>
        <p:nvSpPr>
          <p:cNvPr id="18" name="Рисунок 5">
            <a:extLst>
              <a:ext uri="{FF2B5EF4-FFF2-40B4-BE49-F238E27FC236}">
                <a16:creationId xmlns:a16="http://schemas.microsoft.com/office/drawing/2014/main" id="{4818B274-A58D-E326-4472-943FAFD136DD}"/>
              </a:ext>
            </a:extLst>
          </p:cNvPr>
          <p:cNvSpPr>
            <a:spLocks noGrp="1"/>
          </p:cNvSpPr>
          <p:nvPr>
            <p:ph type="pic" sz="quarter" idx="18"/>
          </p:nvPr>
        </p:nvSpPr>
        <p:spPr>
          <a:xfrm>
            <a:off x="6248401" y="3791340"/>
            <a:ext cx="2733038" cy="2154237"/>
          </a:xfrm>
        </p:spPr>
        <p:txBody>
          <a:bodyPr/>
          <a:lstStyle>
            <a:lvl1pPr marL="0" indent="0">
              <a:buNone/>
              <a:defRPr/>
            </a:lvl1pPr>
          </a:lstStyle>
          <a:p>
            <a:endParaRPr lang="ru-RU" dirty="0"/>
          </a:p>
        </p:txBody>
      </p:sp>
      <p:sp>
        <p:nvSpPr>
          <p:cNvPr id="19" name="Текст 10">
            <a:extLst>
              <a:ext uri="{FF2B5EF4-FFF2-40B4-BE49-F238E27FC236}">
                <a16:creationId xmlns:a16="http://schemas.microsoft.com/office/drawing/2014/main" id="{D7A5CB20-A80D-8516-6BCF-A3FAE54107CD}"/>
              </a:ext>
            </a:extLst>
          </p:cNvPr>
          <p:cNvSpPr>
            <a:spLocks noGrp="1"/>
          </p:cNvSpPr>
          <p:nvPr>
            <p:ph type="body" sz="quarter" idx="19"/>
          </p:nvPr>
        </p:nvSpPr>
        <p:spPr>
          <a:xfrm>
            <a:off x="9133839" y="3791340"/>
            <a:ext cx="2615248" cy="2154237"/>
          </a:xfrm>
        </p:spPr>
        <p:txBody>
          <a:bodyPr>
            <a:normAutofit/>
          </a:bodyPr>
          <a:lstStyle>
            <a:lvl1pPr marL="0" indent="0">
              <a:buNone/>
              <a:defRPr sz="1800"/>
            </a:lvl1pPr>
          </a:lstStyle>
          <a:p>
            <a:pPr lvl="0"/>
            <a:endParaRPr lang="ru-RU" dirty="0"/>
          </a:p>
        </p:txBody>
      </p:sp>
    </p:spTree>
    <p:extLst>
      <p:ext uri="{BB962C8B-B14F-4D97-AF65-F5344CB8AC3E}">
        <p14:creationId xmlns:p14="http://schemas.microsoft.com/office/powerpoint/2010/main" val="3103233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нестандарт рисунок и текстовые блоки">
    <p:spTree>
      <p:nvGrpSpPr>
        <p:cNvPr id="1" name=""/>
        <p:cNvGrpSpPr/>
        <p:nvPr/>
      </p:nvGrpSpPr>
      <p:grpSpPr>
        <a:xfrm>
          <a:off x="0" y="0"/>
          <a:ext cx="0" cy="0"/>
          <a:chOff x="0" y="0"/>
          <a:chExt cx="0" cy="0"/>
        </a:xfrm>
      </p:grpSpPr>
      <p:sp>
        <p:nvSpPr>
          <p:cNvPr id="13" name="Рисунок 12">
            <a:extLst>
              <a:ext uri="{FF2B5EF4-FFF2-40B4-BE49-F238E27FC236}">
                <a16:creationId xmlns:a16="http://schemas.microsoft.com/office/drawing/2014/main" id="{615E6E5D-DCE4-F4B1-BE10-12F90CE464E5}"/>
              </a:ext>
            </a:extLst>
          </p:cNvPr>
          <p:cNvSpPr>
            <a:spLocks noGrp="1"/>
          </p:cNvSpPr>
          <p:nvPr>
            <p:ph type="pic" sz="quarter" idx="12"/>
          </p:nvPr>
        </p:nvSpPr>
        <p:spPr>
          <a:xfrm>
            <a:off x="6091286" y="0"/>
            <a:ext cx="6100714" cy="6858000"/>
          </a:xfrm>
          <a:custGeom>
            <a:avLst/>
            <a:gdLst>
              <a:gd name="connsiteX0" fmla="*/ 2695795 w 6100714"/>
              <a:gd name="connsiteY0" fmla="*/ 4495801 h 6858000"/>
              <a:gd name="connsiteX1" fmla="*/ 6094315 w 6100714"/>
              <a:gd name="connsiteY1" fmla="*/ 4495801 h 6858000"/>
              <a:gd name="connsiteX2" fmla="*/ 6094315 w 6100714"/>
              <a:gd name="connsiteY2" fmla="*/ 6858000 h 6858000"/>
              <a:gd name="connsiteX3" fmla="*/ 2695795 w 6100714"/>
              <a:gd name="connsiteY3" fmla="*/ 6858000 h 6858000"/>
              <a:gd name="connsiteX4" fmla="*/ 2702194 w 6100714"/>
              <a:gd name="connsiteY4" fmla="*/ 0 h 6858000"/>
              <a:gd name="connsiteX5" fmla="*/ 6100714 w 6100714"/>
              <a:gd name="connsiteY5" fmla="*/ 0 h 6858000"/>
              <a:gd name="connsiteX6" fmla="*/ 6100714 w 6100714"/>
              <a:gd name="connsiteY6" fmla="*/ 4297680 h 6858000"/>
              <a:gd name="connsiteX7" fmla="*/ 2702194 w 6100714"/>
              <a:gd name="connsiteY7" fmla="*/ 4297680 h 6858000"/>
              <a:gd name="connsiteX8" fmla="*/ 0 w 6100714"/>
              <a:gd name="connsiteY8" fmla="*/ 0 h 6858000"/>
              <a:gd name="connsiteX9" fmla="*/ 2504073 w 6100714"/>
              <a:gd name="connsiteY9" fmla="*/ 0 h 6858000"/>
              <a:gd name="connsiteX10" fmla="*/ 2504073 w 6100714"/>
              <a:gd name="connsiteY10" fmla="*/ 6858000 h 6858000"/>
              <a:gd name="connsiteX11" fmla="*/ 0 w 610071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0714" h="6858000">
                <a:moveTo>
                  <a:pt x="2695795" y="4495801"/>
                </a:moveTo>
                <a:lnTo>
                  <a:pt x="6094315" y="4495801"/>
                </a:lnTo>
                <a:lnTo>
                  <a:pt x="6094315" y="6858000"/>
                </a:lnTo>
                <a:lnTo>
                  <a:pt x="2695795" y="6858000"/>
                </a:lnTo>
                <a:close/>
                <a:moveTo>
                  <a:pt x="2702194" y="0"/>
                </a:moveTo>
                <a:lnTo>
                  <a:pt x="6100714" y="0"/>
                </a:lnTo>
                <a:lnTo>
                  <a:pt x="6100714" y="4297680"/>
                </a:lnTo>
                <a:lnTo>
                  <a:pt x="2702194" y="4297680"/>
                </a:lnTo>
                <a:close/>
                <a:moveTo>
                  <a:pt x="0" y="0"/>
                </a:moveTo>
                <a:lnTo>
                  <a:pt x="2504073" y="0"/>
                </a:lnTo>
                <a:lnTo>
                  <a:pt x="2504073" y="6858000"/>
                </a:lnTo>
                <a:lnTo>
                  <a:pt x="0" y="6858000"/>
                </a:lnTo>
                <a:close/>
              </a:path>
            </a:pathLst>
          </a:custGeom>
        </p:spPr>
        <p:txBody>
          <a:bodyPr wrap="square">
            <a:noAutofit/>
          </a:bodyPr>
          <a:lstStyle/>
          <a:p>
            <a:endParaRPr lang="ru-RU" dirty="0"/>
          </a:p>
        </p:txBody>
      </p:sp>
      <p:sp>
        <p:nvSpPr>
          <p:cNvPr id="2" name="Заголовок 1">
            <a:extLst>
              <a:ext uri="{FF2B5EF4-FFF2-40B4-BE49-F238E27FC236}">
                <a16:creationId xmlns:a16="http://schemas.microsoft.com/office/drawing/2014/main" id="{FC0CCCB2-1D04-4D90-74A0-6320E71FBDD6}"/>
              </a:ext>
            </a:extLst>
          </p:cNvPr>
          <p:cNvSpPr>
            <a:spLocks noGrp="1"/>
          </p:cNvSpPr>
          <p:nvPr>
            <p:ph type="title"/>
          </p:nvPr>
        </p:nvSpPr>
        <p:spPr/>
        <p:txBody>
          <a:bodyPr/>
          <a:lstStyle/>
          <a:p>
            <a:r>
              <a:rPr lang="ru-RU" dirty="0"/>
              <a:t>Образец заголовка</a:t>
            </a:r>
          </a:p>
        </p:txBody>
      </p:sp>
      <p:sp>
        <p:nvSpPr>
          <p:cNvPr id="15" name="Текст 14">
            <a:extLst>
              <a:ext uri="{FF2B5EF4-FFF2-40B4-BE49-F238E27FC236}">
                <a16:creationId xmlns:a16="http://schemas.microsoft.com/office/drawing/2014/main" id="{56CE7AC7-62A2-5A97-CB64-E8BEEEBF9E0C}"/>
              </a:ext>
            </a:extLst>
          </p:cNvPr>
          <p:cNvSpPr>
            <a:spLocks noGrp="1"/>
          </p:cNvSpPr>
          <p:nvPr>
            <p:ph type="body" sz="quarter" idx="13"/>
          </p:nvPr>
        </p:nvSpPr>
        <p:spPr>
          <a:xfrm>
            <a:off x="442913" y="1432560"/>
            <a:ext cx="5272087" cy="2179319"/>
          </a:xfrm>
        </p:spPr>
        <p:txBody>
          <a:bodyPr>
            <a:normAutofit/>
          </a:bodyPr>
          <a:lstStyle>
            <a:lvl1pPr marL="0" indent="0">
              <a:buNone/>
              <a:defRPr sz="2000"/>
            </a:lvl1pPr>
          </a:lstStyle>
          <a:p>
            <a:pPr lvl="0"/>
            <a:endParaRPr lang="ru-RU" dirty="0"/>
          </a:p>
        </p:txBody>
      </p:sp>
      <p:sp>
        <p:nvSpPr>
          <p:cNvPr id="16" name="Текст 14">
            <a:extLst>
              <a:ext uri="{FF2B5EF4-FFF2-40B4-BE49-F238E27FC236}">
                <a16:creationId xmlns:a16="http://schemas.microsoft.com/office/drawing/2014/main" id="{FD1DC704-32A6-F6B7-A428-C70BD89A2C28}"/>
              </a:ext>
            </a:extLst>
          </p:cNvPr>
          <p:cNvSpPr>
            <a:spLocks noGrp="1"/>
          </p:cNvSpPr>
          <p:nvPr>
            <p:ph type="body" sz="quarter" idx="14"/>
          </p:nvPr>
        </p:nvSpPr>
        <p:spPr>
          <a:xfrm>
            <a:off x="442913" y="3977640"/>
            <a:ext cx="5272087" cy="670560"/>
          </a:xfrm>
        </p:spPr>
        <p:txBody>
          <a:bodyPr>
            <a:normAutofit/>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sp>
        <p:nvSpPr>
          <p:cNvPr id="17" name="Текст 14">
            <a:extLst>
              <a:ext uri="{FF2B5EF4-FFF2-40B4-BE49-F238E27FC236}">
                <a16:creationId xmlns:a16="http://schemas.microsoft.com/office/drawing/2014/main" id="{8A02E790-C18C-A225-8C3F-BAA87C4CB3C7}"/>
              </a:ext>
            </a:extLst>
          </p:cNvPr>
          <p:cNvSpPr>
            <a:spLocks noGrp="1"/>
          </p:cNvSpPr>
          <p:nvPr>
            <p:ph type="body" sz="quarter" idx="15"/>
          </p:nvPr>
        </p:nvSpPr>
        <p:spPr>
          <a:xfrm>
            <a:off x="442913" y="4770120"/>
            <a:ext cx="5272087" cy="1467168"/>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260452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два рисунка и 2 блока текста по диагонал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FD7768-CC24-85F8-1273-06692A4829C4}"/>
              </a:ext>
            </a:extLst>
          </p:cNvPr>
          <p:cNvSpPr>
            <a:spLocks noGrp="1"/>
          </p:cNvSpPr>
          <p:nvPr>
            <p:ph type="title"/>
          </p:nvPr>
        </p:nvSpPr>
        <p:spPr>
          <a:xfrm>
            <a:off x="431131" y="621884"/>
            <a:ext cx="5421029" cy="1161196"/>
          </a:xfrm>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54722F95-A3C3-38D8-5589-E0D85B00D927}"/>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03BA02D0-7B01-925F-9778-5DC84B4F292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2BCCC00E-8451-565E-8C06-6D4D69BBA8EA}"/>
              </a:ext>
            </a:extLst>
          </p:cNvPr>
          <p:cNvSpPr>
            <a:spLocks noGrp="1"/>
          </p:cNvSpPr>
          <p:nvPr>
            <p:ph type="pic" sz="quarter" idx="12"/>
          </p:nvPr>
        </p:nvSpPr>
        <p:spPr>
          <a:xfrm>
            <a:off x="6098356" y="620713"/>
            <a:ext cx="5653087" cy="2808287"/>
          </a:xfrm>
        </p:spPr>
        <p:txBody>
          <a:bodyPr/>
          <a:lstStyle/>
          <a:p>
            <a:endParaRPr lang="ru-RU"/>
          </a:p>
        </p:txBody>
      </p:sp>
      <p:sp>
        <p:nvSpPr>
          <p:cNvPr id="7" name="Рисунок 5">
            <a:extLst>
              <a:ext uri="{FF2B5EF4-FFF2-40B4-BE49-F238E27FC236}">
                <a16:creationId xmlns:a16="http://schemas.microsoft.com/office/drawing/2014/main" id="{9DE4EEAD-7479-2C7B-B039-55EDC2C47446}"/>
              </a:ext>
            </a:extLst>
          </p:cNvPr>
          <p:cNvSpPr>
            <a:spLocks noGrp="1"/>
          </p:cNvSpPr>
          <p:nvPr>
            <p:ph type="pic" sz="quarter" idx="13"/>
          </p:nvPr>
        </p:nvSpPr>
        <p:spPr>
          <a:xfrm>
            <a:off x="445268" y="3429000"/>
            <a:ext cx="5650732" cy="2808288"/>
          </a:xfrm>
        </p:spPr>
        <p:txBody>
          <a:bodyPr/>
          <a:lstStyle/>
          <a:p>
            <a:endParaRPr lang="ru-RU"/>
          </a:p>
        </p:txBody>
      </p:sp>
      <p:sp>
        <p:nvSpPr>
          <p:cNvPr id="9" name="Текст 8">
            <a:extLst>
              <a:ext uri="{FF2B5EF4-FFF2-40B4-BE49-F238E27FC236}">
                <a16:creationId xmlns:a16="http://schemas.microsoft.com/office/drawing/2014/main" id="{341293CB-E607-7EC9-68C8-A8A1C8111AC4}"/>
              </a:ext>
            </a:extLst>
          </p:cNvPr>
          <p:cNvSpPr>
            <a:spLocks noGrp="1"/>
          </p:cNvSpPr>
          <p:nvPr>
            <p:ph type="body" sz="quarter" idx="14"/>
          </p:nvPr>
        </p:nvSpPr>
        <p:spPr>
          <a:xfrm>
            <a:off x="442913" y="1978343"/>
            <a:ext cx="5408612" cy="1255396"/>
          </a:xfrm>
        </p:spPr>
        <p:txBody>
          <a:bodyPr>
            <a:normAutofit/>
          </a:bodyPr>
          <a:lstStyle>
            <a:lvl1pPr marL="0" indent="0">
              <a:buNone/>
              <a:defRPr sz="2000"/>
            </a:lvl1pPr>
          </a:lstStyle>
          <a:p>
            <a:pPr lvl="0"/>
            <a:endParaRPr lang="ru-RU" dirty="0"/>
          </a:p>
        </p:txBody>
      </p:sp>
      <p:sp>
        <p:nvSpPr>
          <p:cNvPr id="10" name="Текст 8">
            <a:extLst>
              <a:ext uri="{FF2B5EF4-FFF2-40B4-BE49-F238E27FC236}">
                <a16:creationId xmlns:a16="http://schemas.microsoft.com/office/drawing/2014/main" id="{5EBCC97A-0BBC-38CB-B8D1-B9B95EE48DCE}"/>
              </a:ext>
            </a:extLst>
          </p:cNvPr>
          <p:cNvSpPr>
            <a:spLocks noGrp="1"/>
          </p:cNvSpPr>
          <p:nvPr>
            <p:ph type="body" sz="quarter" idx="15"/>
          </p:nvPr>
        </p:nvSpPr>
        <p:spPr>
          <a:xfrm>
            <a:off x="6340476" y="3627120"/>
            <a:ext cx="5408612" cy="2414451"/>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7588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объект, 4 рисунка с наименования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0C3B96-23D4-B8DA-F370-41A76364BC9A}"/>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62B58050-6938-8A88-B615-6FB04A751E0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D1C92F5-016B-BB2D-58A1-32AADD52EDD2}"/>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D7DAE1D5-B795-2A8C-58E2-42C7CD62505B}"/>
              </a:ext>
            </a:extLst>
          </p:cNvPr>
          <p:cNvSpPr>
            <a:spLocks noGrp="1"/>
          </p:cNvSpPr>
          <p:nvPr>
            <p:ph sz="quarter" idx="12"/>
          </p:nvPr>
        </p:nvSpPr>
        <p:spPr>
          <a:xfrm>
            <a:off x="442913" y="1260475"/>
            <a:ext cx="5653087" cy="487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Рисунок 7">
            <a:extLst>
              <a:ext uri="{FF2B5EF4-FFF2-40B4-BE49-F238E27FC236}">
                <a16:creationId xmlns:a16="http://schemas.microsoft.com/office/drawing/2014/main" id="{56505211-BD2B-0D8A-FB89-387466D4F621}"/>
              </a:ext>
            </a:extLst>
          </p:cNvPr>
          <p:cNvSpPr>
            <a:spLocks noGrp="1"/>
          </p:cNvSpPr>
          <p:nvPr>
            <p:ph type="pic" sz="quarter" idx="13"/>
          </p:nvPr>
        </p:nvSpPr>
        <p:spPr>
          <a:xfrm>
            <a:off x="6238874" y="1260475"/>
            <a:ext cx="2681605" cy="1990725"/>
          </a:xfrm>
        </p:spPr>
        <p:txBody>
          <a:bodyPr/>
          <a:lstStyle/>
          <a:p>
            <a:endParaRPr lang="ru-RU"/>
          </a:p>
        </p:txBody>
      </p:sp>
      <p:sp>
        <p:nvSpPr>
          <p:cNvPr id="10" name="Рисунок 7">
            <a:extLst>
              <a:ext uri="{FF2B5EF4-FFF2-40B4-BE49-F238E27FC236}">
                <a16:creationId xmlns:a16="http://schemas.microsoft.com/office/drawing/2014/main" id="{5F765ECF-AB6C-3FFF-FF2C-63D3779F11E9}"/>
              </a:ext>
            </a:extLst>
          </p:cNvPr>
          <p:cNvSpPr>
            <a:spLocks noGrp="1"/>
          </p:cNvSpPr>
          <p:nvPr>
            <p:ph type="pic" sz="quarter" idx="14"/>
          </p:nvPr>
        </p:nvSpPr>
        <p:spPr>
          <a:xfrm>
            <a:off x="9067482" y="1260475"/>
            <a:ext cx="2681605" cy="1990725"/>
          </a:xfrm>
        </p:spPr>
        <p:txBody>
          <a:bodyPr/>
          <a:lstStyle/>
          <a:p>
            <a:endParaRPr lang="ru-RU"/>
          </a:p>
        </p:txBody>
      </p:sp>
      <p:sp>
        <p:nvSpPr>
          <p:cNvPr id="11" name="Рисунок 7">
            <a:extLst>
              <a:ext uri="{FF2B5EF4-FFF2-40B4-BE49-F238E27FC236}">
                <a16:creationId xmlns:a16="http://schemas.microsoft.com/office/drawing/2014/main" id="{8EA033EC-DDEC-77B1-F367-104ADA95FEAC}"/>
              </a:ext>
            </a:extLst>
          </p:cNvPr>
          <p:cNvSpPr>
            <a:spLocks noGrp="1"/>
          </p:cNvSpPr>
          <p:nvPr>
            <p:ph type="pic" sz="quarter" idx="15"/>
          </p:nvPr>
        </p:nvSpPr>
        <p:spPr>
          <a:xfrm>
            <a:off x="6228714" y="3789593"/>
            <a:ext cx="2681605" cy="1990725"/>
          </a:xfrm>
        </p:spPr>
        <p:txBody>
          <a:bodyPr/>
          <a:lstStyle/>
          <a:p>
            <a:endParaRPr lang="ru-RU"/>
          </a:p>
        </p:txBody>
      </p:sp>
      <p:sp>
        <p:nvSpPr>
          <p:cNvPr id="12" name="Рисунок 7">
            <a:extLst>
              <a:ext uri="{FF2B5EF4-FFF2-40B4-BE49-F238E27FC236}">
                <a16:creationId xmlns:a16="http://schemas.microsoft.com/office/drawing/2014/main" id="{8A6B4E11-476C-C7AD-B23B-F616921BE340}"/>
              </a:ext>
            </a:extLst>
          </p:cNvPr>
          <p:cNvSpPr>
            <a:spLocks noGrp="1"/>
          </p:cNvSpPr>
          <p:nvPr>
            <p:ph type="pic" sz="quarter" idx="16"/>
          </p:nvPr>
        </p:nvSpPr>
        <p:spPr>
          <a:xfrm>
            <a:off x="9067482" y="3789593"/>
            <a:ext cx="2681605" cy="1990725"/>
          </a:xfrm>
        </p:spPr>
        <p:txBody>
          <a:bodyPr/>
          <a:lstStyle/>
          <a:p>
            <a:endParaRPr lang="ru-RU"/>
          </a:p>
        </p:txBody>
      </p:sp>
      <p:sp>
        <p:nvSpPr>
          <p:cNvPr id="14" name="Текст 13">
            <a:extLst>
              <a:ext uri="{FF2B5EF4-FFF2-40B4-BE49-F238E27FC236}">
                <a16:creationId xmlns:a16="http://schemas.microsoft.com/office/drawing/2014/main" id="{9359D7B4-3CA5-B120-BC4B-FC51CBE4C5DF}"/>
              </a:ext>
            </a:extLst>
          </p:cNvPr>
          <p:cNvSpPr>
            <a:spLocks noGrp="1"/>
          </p:cNvSpPr>
          <p:nvPr>
            <p:ph type="body" sz="quarter" idx="17"/>
          </p:nvPr>
        </p:nvSpPr>
        <p:spPr>
          <a:xfrm>
            <a:off x="6239191" y="3341371"/>
            <a:ext cx="2681288" cy="254000"/>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13">
            <a:extLst>
              <a:ext uri="{FF2B5EF4-FFF2-40B4-BE49-F238E27FC236}">
                <a16:creationId xmlns:a16="http://schemas.microsoft.com/office/drawing/2014/main" id="{29BCF07C-93B5-EDCC-091F-68D30EC82642}"/>
              </a:ext>
            </a:extLst>
          </p:cNvPr>
          <p:cNvSpPr>
            <a:spLocks noGrp="1"/>
          </p:cNvSpPr>
          <p:nvPr>
            <p:ph type="body" sz="quarter" idx="18"/>
          </p:nvPr>
        </p:nvSpPr>
        <p:spPr>
          <a:xfrm>
            <a:off x="9064938" y="3342879"/>
            <a:ext cx="2681288" cy="254000"/>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16" name="Текст 13">
            <a:extLst>
              <a:ext uri="{FF2B5EF4-FFF2-40B4-BE49-F238E27FC236}">
                <a16:creationId xmlns:a16="http://schemas.microsoft.com/office/drawing/2014/main" id="{B9A30029-5DE0-1498-D4AA-70F87CFB0699}"/>
              </a:ext>
            </a:extLst>
          </p:cNvPr>
          <p:cNvSpPr>
            <a:spLocks noGrp="1"/>
          </p:cNvSpPr>
          <p:nvPr>
            <p:ph type="body" sz="quarter" idx="19"/>
          </p:nvPr>
        </p:nvSpPr>
        <p:spPr>
          <a:xfrm>
            <a:off x="6239825" y="5887590"/>
            <a:ext cx="2681288" cy="254000"/>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17" name="Текст 13">
            <a:extLst>
              <a:ext uri="{FF2B5EF4-FFF2-40B4-BE49-F238E27FC236}">
                <a16:creationId xmlns:a16="http://schemas.microsoft.com/office/drawing/2014/main" id="{00348BA1-3140-A389-147E-883F6F0CE401}"/>
              </a:ext>
            </a:extLst>
          </p:cNvPr>
          <p:cNvSpPr>
            <a:spLocks noGrp="1"/>
          </p:cNvSpPr>
          <p:nvPr>
            <p:ph type="body" sz="quarter" idx="20"/>
          </p:nvPr>
        </p:nvSpPr>
        <p:spPr>
          <a:xfrm>
            <a:off x="9064938" y="5882158"/>
            <a:ext cx="2681288" cy="254000"/>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2748768582"/>
      </p:ext>
    </p:extLst>
  </p:cSld>
  <p:clrMapOvr>
    <a:masterClrMapping/>
  </p:clrMapOvr>
  <p:extLst>
    <p:ext uri="{DCECCB84-F9BA-43D5-87BE-67443E8EF086}">
      <p15:sldGuideLst xmlns:p15="http://schemas.microsoft.com/office/powerpoint/2012/main">
        <p15:guide id="1" orient="horz" pos="38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2 диаграммы с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A3D06E-3559-D729-68D4-F47E05F0889D}"/>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857F5702-4C8F-81E0-6C43-AAA16EFE544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6F72F3AE-CB54-635A-8EB8-EFB38E0EDE78}"/>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Диаграмма 5">
            <a:extLst>
              <a:ext uri="{FF2B5EF4-FFF2-40B4-BE49-F238E27FC236}">
                <a16:creationId xmlns:a16="http://schemas.microsoft.com/office/drawing/2014/main" id="{C5059F0F-FD22-DECC-D049-94C58DBF41E0}"/>
              </a:ext>
            </a:extLst>
          </p:cNvPr>
          <p:cNvSpPr>
            <a:spLocks noGrp="1"/>
          </p:cNvSpPr>
          <p:nvPr>
            <p:ph type="chart" sz="quarter" idx="12"/>
          </p:nvPr>
        </p:nvSpPr>
        <p:spPr>
          <a:xfrm>
            <a:off x="442913" y="1405153"/>
            <a:ext cx="5653087" cy="2155825"/>
          </a:xfrm>
        </p:spPr>
        <p:txBody>
          <a:bodyPr/>
          <a:lstStyle/>
          <a:p>
            <a:endParaRPr lang="ru-RU"/>
          </a:p>
        </p:txBody>
      </p:sp>
      <p:sp>
        <p:nvSpPr>
          <p:cNvPr id="7" name="Диаграмма 5">
            <a:extLst>
              <a:ext uri="{FF2B5EF4-FFF2-40B4-BE49-F238E27FC236}">
                <a16:creationId xmlns:a16="http://schemas.microsoft.com/office/drawing/2014/main" id="{0C91D37E-7321-393B-5D70-2148050C7071}"/>
              </a:ext>
            </a:extLst>
          </p:cNvPr>
          <p:cNvSpPr>
            <a:spLocks noGrp="1"/>
          </p:cNvSpPr>
          <p:nvPr>
            <p:ph type="chart" sz="quarter" idx="13"/>
          </p:nvPr>
        </p:nvSpPr>
        <p:spPr>
          <a:xfrm>
            <a:off x="442913" y="3827838"/>
            <a:ext cx="5653087" cy="2155825"/>
          </a:xfrm>
        </p:spPr>
        <p:txBody>
          <a:bodyPr/>
          <a:lstStyle/>
          <a:p>
            <a:endParaRPr lang="ru-RU"/>
          </a:p>
        </p:txBody>
      </p:sp>
      <p:sp>
        <p:nvSpPr>
          <p:cNvPr id="11" name="Текст 10">
            <a:extLst>
              <a:ext uri="{FF2B5EF4-FFF2-40B4-BE49-F238E27FC236}">
                <a16:creationId xmlns:a16="http://schemas.microsoft.com/office/drawing/2014/main" id="{69680DD0-C8F5-6C02-7294-08F65A5CF41F}"/>
              </a:ext>
            </a:extLst>
          </p:cNvPr>
          <p:cNvSpPr>
            <a:spLocks noGrp="1"/>
          </p:cNvSpPr>
          <p:nvPr>
            <p:ph type="body" sz="quarter" idx="14"/>
          </p:nvPr>
        </p:nvSpPr>
        <p:spPr>
          <a:xfrm>
            <a:off x="6400800" y="1404938"/>
            <a:ext cx="5419725" cy="2155825"/>
          </a:xfrm>
        </p:spPr>
        <p:txBody>
          <a:bodyPr>
            <a:normAutofit/>
          </a:bodyPr>
          <a:lstStyle>
            <a:lvl1pPr marL="0" indent="0">
              <a:buNone/>
              <a:defRPr sz="1800"/>
            </a:lvl1pPr>
          </a:lstStyle>
          <a:p>
            <a:pPr lvl="0"/>
            <a:endParaRPr lang="ru-RU" dirty="0"/>
          </a:p>
        </p:txBody>
      </p:sp>
      <p:sp>
        <p:nvSpPr>
          <p:cNvPr id="12" name="Текст 10">
            <a:extLst>
              <a:ext uri="{FF2B5EF4-FFF2-40B4-BE49-F238E27FC236}">
                <a16:creationId xmlns:a16="http://schemas.microsoft.com/office/drawing/2014/main" id="{D84DBC2F-0B99-A327-5493-A3836F1F37D8}"/>
              </a:ext>
            </a:extLst>
          </p:cNvPr>
          <p:cNvSpPr>
            <a:spLocks noGrp="1"/>
          </p:cNvSpPr>
          <p:nvPr>
            <p:ph type="body" sz="quarter" idx="15"/>
          </p:nvPr>
        </p:nvSpPr>
        <p:spPr>
          <a:xfrm>
            <a:off x="6400800" y="3827837"/>
            <a:ext cx="5419725" cy="2155825"/>
          </a:xfrm>
        </p:spPr>
        <p:txBody>
          <a:bodyPr>
            <a:normAutofit/>
          </a:bodyPr>
          <a:lstStyle>
            <a:lvl1pPr marL="0" indent="0">
              <a:buNone/>
              <a:defRPr sz="1800"/>
            </a:lvl1pPr>
          </a:lstStyle>
          <a:p>
            <a:pPr lvl="0"/>
            <a:endParaRPr lang="ru-RU" dirty="0"/>
          </a:p>
        </p:txBody>
      </p:sp>
    </p:spTree>
    <p:extLst>
      <p:ext uri="{BB962C8B-B14F-4D97-AF65-F5344CB8AC3E}">
        <p14:creationId xmlns:p14="http://schemas.microsoft.com/office/powerpoint/2010/main" val="317800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под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DCC9DD-5AFE-BEF2-04FF-2866D3E723F6}"/>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906B9610-205F-55F7-9EF2-B0511109DF1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0B135C5-31CF-CCD6-55C8-883FF36286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57EE9615-BEC9-EB6F-F165-B81DB74CBD78}"/>
              </a:ext>
            </a:extLst>
          </p:cNvPr>
          <p:cNvSpPr>
            <a:spLocks noGrp="1"/>
          </p:cNvSpPr>
          <p:nvPr>
            <p:ph type="body" sz="quarter" idx="12" hasCustomPrompt="1"/>
          </p:nvPr>
        </p:nvSpPr>
        <p:spPr>
          <a:xfrm>
            <a:off x="433486" y="1168796"/>
            <a:ext cx="11306175" cy="471805"/>
          </a:xfrm>
          <a:prstGeom prst="rect">
            <a:avLst/>
          </a:prstGeom>
        </p:spPr>
        <p:txBody>
          <a:bodyPr lIns="0"/>
          <a:lstStyle>
            <a:lvl1pPr marL="0" indent="0">
              <a:buNone/>
              <a:defRPr sz="2400">
                <a:solidFill>
                  <a:schemeClr val="tx1">
                    <a:lumMod val="75000"/>
                    <a:lumOff val="25000"/>
                  </a:schemeClr>
                </a:solidFill>
              </a:defRPr>
            </a:lvl1pPr>
          </a:lstStyle>
          <a:p>
            <a:pPr lvl="0"/>
            <a:r>
              <a:rPr lang="ru-RU" dirty="0"/>
              <a:t>подзаголовок</a:t>
            </a:r>
          </a:p>
        </p:txBody>
      </p:sp>
    </p:spTree>
    <p:extLst>
      <p:ext uri="{BB962C8B-B14F-4D97-AF65-F5344CB8AC3E}">
        <p14:creationId xmlns:p14="http://schemas.microsoft.com/office/powerpoint/2010/main" val="2836251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блока объекта+текст-пояс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7747FA-1DE1-EC78-CD8A-8ED782C88E5C}"/>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B22D20E3-B626-3D0D-A06E-2DB7407D275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1B6E38F-B587-A5C9-E4CE-766B33656B81}"/>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6CE5D3FB-865E-1E54-C78D-16D0FA5D7038}"/>
              </a:ext>
            </a:extLst>
          </p:cNvPr>
          <p:cNvSpPr>
            <a:spLocks noGrp="1"/>
          </p:cNvSpPr>
          <p:nvPr>
            <p:ph sz="quarter" idx="12"/>
          </p:nvPr>
        </p:nvSpPr>
        <p:spPr>
          <a:xfrm>
            <a:off x="4741683" y="1329541"/>
            <a:ext cx="7007406" cy="2309207"/>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Объект 5">
            <a:extLst>
              <a:ext uri="{FF2B5EF4-FFF2-40B4-BE49-F238E27FC236}">
                <a16:creationId xmlns:a16="http://schemas.microsoft.com/office/drawing/2014/main" id="{FFB63690-B944-1FCB-1E08-CDAD88DA5396}"/>
              </a:ext>
            </a:extLst>
          </p:cNvPr>
          <p:cNvSpPr>
            <a:spLocks noGrp="1"/>
          </p:cNvSpPr>
          <p:nvPr>
            <p:ph sz="quarter" idx="13"/>
          </p:nvPr>
        </p:nvSpPr>
        <p:spPr>
          <a:xfrm>
            <a:off x="4741683" y="3775202"/>
            <a:ext cx="7007406" cy="23092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9" name="Текст 8">
            <a:extLst>
              <a:ext uri="{FF2B5EF4-FFF2-40B4-BE49-F238E27FC236}">
                <a16:creationId xmlns:a16="http://schemas.microsoft.com/office/drawing/2014/main" id="{43EB6E94-98FC-F568-FA76-DF764AAE30AE}"/>
              </a:ext>
            </a:extLst>
          </p:cNvPr>
          <p:cNvSpPr>
            <a:spLocks noGrp="1"/>
          </p:cNvSpPr>
          <p:nvPr>
            <p:ph type="body" sz="quarter" idx="14" hasCustomPrompt="1"/>
          </p:nvPr>
        </p:nvSpPr>
        <p:spPr>
          <a:xfrm>
            <a:off x="442913" y="1330325"/>
            <a:ext cx="4176712" cy="45085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r>
              <a:rPr lang="ru-RU" dirty="0"/>
              <a:t>Подзаголовок </a:t>
            </a:r>
          </a:p>
        </p:txBody>
      </p:sp>
      <p:sp>
        <p:nvSpPr>
          <p:cNvPr id="10" name="Текст 8">
            <a:extLst>
              <a:ext uri="{FF2B5EF4-FFF2-40B4-BE49-F238E27FC236}">
                <a16:creationId xmlns:a16="http://schemas.microsoft.com/office/drawing/2014/main" id="{DC82FBA0-A12A-AB33-6032-4EC7FB4DDDDF}"/>
              </a:ext>
            </a:extLst>
          </p:cNvPr>
          <p:cNvSpPr>
            <a:spLocks noGrp="1"/>
          </p:cNvSpPr>
          <p:nvPr>
            <p:ph type="body" sz="quarter" idx="15"/>
          </p:nvPr>
        </p:nvSpPr>
        <p:spPr>
          <a:xfrm>
            <a:off x="442913" y="1936738"/>
            <a:ext cx="4176712" cy="4147670"/>
          </a:xfrm>
        </p:spPr>
        <p:txBody>
          <a:bodyPr>
            <a:normAutofit/>
          </a:bodyPr>
          <a:lstStyle>
            <a:lvl1pPr marL="0" indent="0">
              <a:buNone/>
              <a:defRPr sz="1600"/>
            </a:lvl1pPr>
          </a:lstStyle>
          <a:p>
            <a:pPr lvl="0"/>
            <a:endParaRPr lang="ru-RU" dirty="0"/>
          </a:p>
        </p:txBody>
      </p:sp>
    </p:spTree>
    <p:extLst>
      <p:ext uri="{BB962C8B-B14F-4D97-AF65-F5344CB8AC3E}">
        <p14:creationId xmlns:p14="http://schemas.microsoft.com/office/powerpoint/2010/main" val="2811704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2 блока объекта+текст-пояс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7747FA-1DE1-EC78-CD8A-8ED782C88E5C}"/>
              </a:ext>
            </a:extLst>
          </p:cNvPr>
          <p:cNvSpPr>
            <a:spLocks noGrp="1"/>
          </p:cNvSpPr>
          <p:nvPr>
            <p:ph type="title"/>
          </p:nvPr>
        </p:nvSpPr>
        <p:spPr>
          <a:xfrm>
            <a:off x="433486" y="620713"/>
            <a:ext cx="11315602" cy="655564"/>
          </a:xfrm>
        </p:spPr>
        <p:txBody>
          <a:bodyPr>
            <a:normAutofit/>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B22D20E3-B626-3D0D-A06E-2DB7407D275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1B6E38F-B587-A5C9-E4CE-766B33656B81}"/>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7" name="Объект 5">
            <a:extLst>
              <a:ext uri="{FF2B5EF4-FFF2-40B4-BE49-F238E27FC236}">
                <a16:creationId xmlns:a16="http://schemas.microsoft.com/office/drawing/2014/main" id="{FFB63690-B944-1FCB-1E08-CDAD88DA5396}"/>
              </a:ext>
            </a:extLst>
          </p:cNvPr>
          <p:cNvSpPr>
            <a:spLocks noGrp="1"/>
          </p:cNvSpPr>
          <p:nvPr>
            <p:ph sz="quarter" idx="13"/>
          </p:nvPr>
        </p:nvSpPr>
        <p:spPr>
          <a:xfrm>
            <a:off x="4745039" y="1584251"/>
            <a:ext cx="3440783" cy="450015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9" name="Текст 8">
            <a:extLst>
              <a:ext uri="{FF2B5EF4-FFF2-40B4-BE49-F238E27FC236}">
                <a16:creationId xmlns:a16="http://schemas.microsoft.com/office/drawing/2014/main" id="{43EB6E94-98FC-F568-FA76-DF764AAE30AE}"/>
              </a:ext>
            </a:extLst>
          </p:cNvPr>
          <p:cNvSpPr>
            <a:spLocks noGrp="1"/>
          </p:cNvSpPr>
          <p:nvPr>
            <p:ph type="body" sz="quarter" idx="14" hasCustomPrompt="1"/>
          </p:nvPr>
        </p:nvSpPr>
        <p:spPr>
          <a:xfrm>
            <a:off x="442913" y="1584251"/>
            <a:ext cx="4176712" cy="426234"/>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r>
              <a:rPr lang="ru-RU" dirty="0"/>
              <a:t>Подзаголовок </a:t>
            </a:r>
          </a:p>
        </p:txBody>
      </p:sp>
      <p:sp>
        <p:nvSpPr>
          <p:cNvPr id="10" name="Текст 8">
            <a:extLst>
              <a:ext uri="{FF2B5EF4-FFF2-40B4-BE49-F238E27FC236}">
                <a16:creationId xmlns:a16="http://schemas.microsoft.com/office/drawing/2014/main" id="{DC82FBA0-A12A-AB33-6032-4EC7FB4DDDDF}"/>
              </a:ext>
            </a:extLst>
          </p:cNvPr>
          <p:cNvSpPr>
            <a:spLocks noGrp="1"/>
          </p:cNvSpPr>
          <p:nvPr>
            <p:ph type="body" sz="quarter" idx="15"/>
          </p:nvPr>
        </p:nvSpPr>
        <p:spPr>
          <a:xfrm>
            <a:off x="442913" y="2163194"/>
            <a:ext cx="4176712" cy="3921214"/>
          </a:xfrm>
        </p:spPr>
        <p:txBody>
          <a:bodyPr>
            <a:normAutofit/>
          </a:bodyPr>
          <a:lstStyle>
            <a:lvl1pPr marL="0" indent="0">
              <a:buNone/>
              <a:defRPr sz="1600"/>
            </a:lvl1pPr>
          </a:lstStyle>
          <a:p>
            <a:pPr lvl="0"/>
            <a:endParaRPr lang="ru-RU" dirty="0"/>
          </a:p>
        </p:txBody>
      </p:sp>
      <p:sp>
        <p:nvSpPr>
          <p:cNvPr id="8" name="Объект 5">
            <a:extLst>
              <a:ext uri="{FF2B5EF4-FFF2-40B4-BE49-F238E27FC236}">
                <a16:creationId xmlns:a16="http://schemas.microsoft.com/office/drawing/2014/main" id="{B79F8F21-9095-0C61-F83E-BA40FB5FADE6}"/>
              </a:ext>
            </a:extLst>
          </p:cNvPr>
          <p:cNvSpPr>
            <a:spLocks noGrp="1"/>
          </p:cNvSpPr>
          <p:nvPr>
            <p:ph sz="quarter" idx="16"/>
          </p:nvPr>
        </p:nvSpPr>
        <p:spPr>
          <a:xfrm>
            <a:off x="8311235" y="1584251"/>
            <a:ext cx="3440783" cy="450015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07512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мокап монитор компбютер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F5E8D3-8095-3500-9736-54BE2BFEC88A}"/>
              </a:ext>
            </a:extLst>
          </p:cNvPr>
          <p:cNvSpPr>
            <a:spLocks noGrp="1"/>
          </p:cNvSpPr>
          <p:nvPr>
            <p:ph type="title"/>
          </p:nvPr>
        </p:nvSpPr>
        <p:spPr>
          <a:xfrm>
            <a:off x="433486" y="620713"/>
            <a:ext cx="5662514" cy="548083"/>
          </a:xfrm>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63235BFD-9208-54D4-6E6B-D30201ABF26D}"/>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75163BA-5F18-7BFF-6356-8968D4098CA5}"/>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10" name="Рисунок 9">
            <a:extLst>
              <a:ext uri="{FF2B5EF4-FFF2-40B4-BE49-F238E27FC236}">
                <a16:creationId xmlns:a16="http://schemas.microsoft.com/office/drawing/2014/main" id="{DE119B08-759E-8D3F-08DA-B98B81B9D7B5}"/>
              </a:ext>
            </a:extLst>
          </p:cNvPr>
          <p:cNvSpPr>
            <a:spLocks noGrp="1"/>
          </p:cNvSpPr>
          <p:nvPr>
            <p:ph type="pic" sz="quarter" idx="12"/>
          </p:nvPr>
        </p:nvSpPr>
        <p:spPr>
          <a:xfrm>
            <a:off x="6642100" y="1657350"/>
            <a:ext cx="5000347" cy="2825749"/>
          </a:xfrm>
        </p:spPr>
        <p:txBody>
          <a:bodyPr/>
          <a:lstStyle/>
          <a:p>
            <a:endParaRPr lang="ru-RU"/>
          </a:p>
        </p:txBody>
      </p:sp>
      <p:sp>
        <p:nvSpPr>
          <p:cNvPr id="12" name="Текст 11">
            <a:extLst>
              <a:ext uri="{FF2B5EF4-FFF2-40B4-BE49-F238E27FC236}">
                <a16:creationId xmlns:a16="http://schemas.microsoft.com/office/drawing/2014/main" id="{57FEA3D3-5B30-5D50-9DE4-12632D55E38B}"/>
              </a:ext>
            </a:extLst>
          </p:cNvPr>
          <p:cNvSpPr>
            <a:spLocks noGrp="1"/>
          </p:cNvSpPr>
          <p:nvPr>
            <p:ph type="body" sz="quarter" idx="13"/>
          </p:nvPr>
        </p:nvSpPr>
        <p:spPr>
          <a:xfrm>
            <a:off x="442913" y="1902470"/>
            <a:ext cx="5653087" cy="1781175"/>
          </a:xfrm>
        </p:spPr>
        <p:txBody>
          <a:bodyPr>
            <a:normAutofit/>
          </a:bodyPr>
          <a:lstStyle>
            <a:lvl1pPr marL="0" indent="0">
              <a:buNone/>
              <a:defRPr sz="2000"/>
            </a:lvl1pPr>
          </a:lstStyle>
          <a:p>
            <a:pPr lvl="0"/>
            <a:endParaRPr lang="ru-RU" dirty="0"/>
          </a:p>
        </p:txBody>
      </p:sp>
      <p:sp>
        <p:nvSpPr>
          <p:cNvPr id="16" name="Текст 11">
            <a:extLst>
              <a:ext uri="{FF2B5EF4-FFF2-40B4-BE49-F238E27FC236}">
                <a16:creationId xmlns:a16="http://schemas.microsoft.com/office/drawing/2014/main" id="{479F9E47-2F56-3ABF-9B91-030FE86A1181}"/>
              </a:ext>
            </a:extLst>
          </p:cNvPr>
          <p:cNvSpPr>
            <a:spLocks noGrp="1"/>
          </p:cNvSpPr>
          <p:nvPr>
            <p:ph type="body" sz="quarter" idx="15"/>
          </p:nvPr>
        </p:nvSpPr>
        <p:spPr>
          <a:xfrm>
            <a:off x="3316742" y="3979768"/>
            <a:ext cx="2779258" cy="1781175"/>
          </a:xfrm>
        </p:spPr>
        <p:txBody>
          <a:bodyPr>
            <a:normAutofit/>
          </a:bodyPr>
          <a:lstStyle>
            <a:lvl1pPr marL="0" indent="0">
              <a:buNone/>
              <a:defRPr sz="1800"/>
            </a:lvl1pPr>
          </a:lstStyle>
          <a:p>
            <a:pPr lvl="0"/>
            <a:endParaRPr lang="ru-RU" dirty="0"/>
          </a:p>
        </p:txBody>
      </p:sp>
      <p:sp>
        <p:nvSpPr>
          <p:cNvPr id="13" name="Текст 11">
            <a:extLst>
              <a:ext uri="{FF2B5EF4-FFF2-40B4-BE49-F238E27FC236}">
                <a16:creationId xmlns:a16="http://schemas.microsoft.com/office/drawing/2014/main" id="{BA2085C2-FBBA-C67B-04E7-F715F2A8158D}"/>
              </a:ext>
            </a:extLst>
          </p:cNvPr>
          <p:cNvSpPr>
            <a:spLocks noGrp="1"/>
          </p:cNvSpPr>
          <p:nvPr>
            <p:ph type="body" sz="quarter" idx="14"/>
          </p:nvPr>
        </p:nvSpPr>
        <p:spPr>
          <a:xfrm>
            <a:off x="442913" y="3979768"/>
            <a:ext cx="2779258" cy="1781175"/>
          </a:xfrm>
        </p:spPr>
        <p:txBody>
          <a:bodyPr>
            <a:normAutofit/>
          </a:bodyPr>
          <a:lstStyle>
            <a:lvl1pPr marL="0" indent="0">
              <a:buNone/>
              <a:defRPr sz="1800"/>
            </a:lvl1pPr>
          </a:lstStyle>
          <a:p>
            <a:pPr lvl="0"/>
            <a:endParaRPr lang="ru-RU" dirty="0"/>
          </a:p>
        </p:txBody>
      </p:sp>
      <p:sp>
        <p:nvSpPr>
          <p:cNvPr id="18" name="Текст 11">
            <a:extLst>
              <a:ext uri="{FF2B5EF4-FFF2-40B4-BE49-F238E27FC236}">
                <a16:creationId xmlns:a16="http://schemas.microsoft.com/office/drawing/2014/main" id="{E9DCE6D4-8049-5F9F-F307-51C15DAE4191}"/>
              </a:ext>
            </a:extLst>
          </p:cNvPr>
          <p:cNvSpPr>
            <a:spLocks noGrp="1"/>
          </p:cNvSpPr>
          <p:nvPr>
            <p:ph type="body" sz="quarter" idx="16"/>
          </p:nvPr>
        </p:nvSpPr>
        <p:spPr>
          <a:xfrm>
            <a:off x="442913" y="1423442"/>
            <a:ext cx="5653087" cy="393784"/>
          </a:xfrm>
        </p:spPr>
        <p:txBody>
          <a:bodyPr>
            <a:noAutofit/>
          </a:bodyPr>
          <a:lstStyle>
            <a:lvl1pPr marL="0" indent="0">
              <a:buNone/>
              <a:defRPr sz="2400">
                <a:solidFill>
                  <a:schemeClr val="tx1">
                    <a:lumMod val="75000"/>
                    <a:lumOff val="25000"/>
                  </a:schemeClr>
                </a:solidFill>
                <a:latin typeface="Tilda Sans Black" panose="020B0902020204020303" pitchFamily="34" charset="0"/>
              </a:defRPr>
            </a:lvl1pPr>
          </a:lstStyle>
          <a:p>
            <a:pPr lvl="0"/>
            <a:endParaRPr lang="ru-RU" dirty="0"/>
          </a:p>
        </p:txBody>
      </p:sp>
      <p:pic>
        <p:nvPicPr>
          <p:cNvPr id="5" name="Рисунок 4">
            <a:extLst>
              <a:ext uri="{FF2B5EF4-FFF2-40B4-BE49-F238E27FC236}">
                <a16:creationId xmlns:a16="http://schemas.microsoft.com/office/drawing/2014/main" id="{6D011047-DA34-AF8D-468E-9641C53D303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89360" y="1168796"/>
            <a:ext cx="6396796" cy="4805398"/>
          </a:xfrm>
          <a:prstGeom prst="rect">
            <a:avLst/>
          </a:prstGeom>
        </p:spPr>
      </p:pic>
    </p:spTree>
    <p:extLst>
      <p:ext uri="{BB962C8B-B14F-4D97-AF65-F5344CB8AC3E}">
        <p14:creationId xmlns:p14="http://schemas.microsoft.com/office/powerpoint/2010/main" val="2915641225"/>
      </p:ext>
    </p:extLst>
  </p:cSld>
  <p:clrMapOvr>
    <a:masterClrMapping/>
  </p:clrMapOvr>
  <p:extLst mod="1">
    <p:ext uri="{DCECCB84-F9BA-43D5-87BE-67443E8EF086}">
      <p15:sldGuideLst xmlns:p15="http://schemas.microsoft.com/office/powerpoint/2012/main">
        <p15:guide id="1" pos="399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мокап планшета и два текстовых блок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83DC2C-5522-47A1-7AC4-78B715BC8287}"/>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5201D894-CDEC-D592-D21E-1D11C0F85392}"/>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0520CE32-1094-6BC0-2C14-25BB9E7E9C2D}"/>
              </a:ext>
            </a:extLst>
          </p:cNvPr>
          <p:cNvSpPr>
            <a:spLocks noGrp="1"/>
          </p:cNvSpPr>
          <p:nvPr>
            <p:ph type="sldNum" sz="quarter" idx="11"/>
          </p:nvPr>
        </p:nvSpPr>
        <p:spPr/>
        <p:txBody>
          <a:bodyPr/>
          <a:lstStyle/>
          <a:p>
            <a:fld id="{192AC049-6798-41A8-A0BD-CA68192034D3}" type="slidenum">
              <a:rPr lang="ru-RU" smtClean="0"/>
              <a:pPr/>
              <a:t>‹#›</a:t>
            </a:fld>
            <a:endParaRPr lang="ru-RU" dirty="0"/>
          </a:p>
        </p:txBody>
      </p:sp>
      <p:pic>
        <p:nvPicPr>
          <p:cNvPr id="5" name="Рисунок 4">
            <a:extLst>
              <a:ext uri="{FF2B5EF4-FFF2-40B4-BE49-F238E27FC236}">
                <a16:creationId xmlns:a16="http://schemas.microsoft.com/office/drawing/2014/main" id="{FBE9D1D5-402A-7D8C-7087-BDBAA58306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46894" y="311550"/>
            <a:ext cx="5273995" cy="6546450"/>
          </a:xfrm>
          <a:prstGeom prst="rect">
            <a:avLst/>
          </a:prstGeom>
        </p:spPr>
      </p:pic>
      <p:sp>
        <p:nvSpPr>
          <p:cNvPr id="8" name="Рисунок 7">
            <a:extLst>
              <a:ext uri="{FF2B5EF4-FFF2-40B4-BE49-F238E27FC236}">
                <a16:creationId xmlns:a16="http://schemas.microsoft.com/office/drawing/2014/main" id="{1CB42589-3048-DA90-C4AA-5280BA11951B}"/>
              </a:ext>
            </a:extLst>
          </p:cNvPr>
          <p:cNvSpPr>
            <a:spLocks noGrp="1"/>
          </p:cNvSpPr>
          <p:nvPr>
            <p:ph type="pic" sz="quarter" idx="12"/>
          </p:nvPr>
        </p:nvSpPr>
        <p:spPr>
          <a:xfrm>
            <a:off x="8063705" y="1168796"/>
            <a:ext cx="3267910" cy="4410201"/>
          </a:xfrm>
        </p:spPr>
        <p:txBody>
          <a:bodyPr/>
          <a:lstStyle/>
          <a:p>
            <a:endParaRPr lang="ru-RU" dirty="0"/>
          </a:p>
        </p:txBody>
      </p:sp>
      <p:cxnSp>
        <p:nvCxnSpPr>
          <p:cNvPr id="9" name="Прямая соединительная линия 8">
            <a:extLst>
              <a:ext uri="{FF2B5EF4-FFF2-40B4-BE49-F238E27FC236}">
                <a16:creationId xmlns:a16="http://schemas.microsoft.com/office/drawing/2014/main" id="{44589CDD-4B80-BE6D-1B83-792ACBBC705E}"/>
              </a:ext>
            </a:extLst>
          </p:cNvPr>
          <p:cNvCxnSpPr>
            <a:cxnSpLocks/>
          </p:cNvCxnSpPr>
          <p:nvPr userDrawn="1"/>
        </p:nvCxnSpPr>
        <p:spPr>
          <a:xfrm>
            <a:off x="442913" y="1885489"/>
            <a:ext cx="0" cy="1471173"/>
          </a:xfrm>
          <a:prstGeom prst="line">
            <a:avLst/>
          </a:prstGeom>
          <a:ln w="47625">
            <a:gradFill flip="none" rotWithShape="1">
              <a:gsLst>
                <a:gs pos="0">
                  <a:srgbClr val="049EEE"/>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Текст 10">
            <a:extLst>
              <a:ext uri="{FF2B5EF4-FFF2-40B4-BE49-F238E27FC236}">
                <a16:creationId xmlns:a16="http://schemas.microsoft.com/office/drawing/2014/main" id="{4CB785A9-FD92-1C76-7B2C-1DF7DBC0BBF5}"/>
              </a:ext>
            </a:extLst>
          </p:cNvPr>
          <p:cNvSpPr>
            <a:spLocks noGrp="1"/>
          </p:cNvSpPr>
          <p:nvPr>
            <p:ph type="body" sz="quarter" idx="13"/>
          </p:nvPr>
        </p:nvSpPr>
        <p:spPr>
          <a:xfrm>
            <a:off x="625475" y="1885851"/>
            <a:ext cx="6759171" cy="39370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2" name="Текст 10">
            <a:extLst>
              <a:ext uri="{FF2B5EF4-FFF2-40B4-BE49-F238E27FC236}">
                <a16:creationId xmlns:a16="http://schemas.microsoft.com/office/drawing/2014/main" id="{8BB5109B-441C-7359-BCBB-FF3FACC1C06E}"/>
              </a:ext>
            </a:extLst>
          </p:cNvPr>
          <p:cNvSpPr>
            <a:spLocks noGrp="1"/>
          </p:cNvSpPr>
          <p:nvPr>
            <p:ph type="body" sz="quarter" idx="14"/>
          </p:nvPr>
        </p:nvSpPr>
        <p:spPr>
          <a:xfrm>
            <a:off x="625475" y="2424224"/>
            <a:ext cx="6759171" cy="932437"/>
          </a:xfrm>
        </p:spPr>
        <p:txBody>
          <a:bodyPr>
            <a:normAutofit/>
          </a:bodyPr>
          <a:lstStyle>
            <a:lvl1pPr marL="0" indent="0">
              <a:buNone/>
              <a:defRPr sz="2000">
                <a:latin typeface="Tilda Sans" panose="020B0502020204020303" pitchFamily="34" charset="0"/>
              </a:defRPr>
            </a:lvl1pPr>
          </a:lstStyle>
          <a:p>
            <a:pPr lvl="0"/>
            <a:endParaRPr lang="ru-RU" dirty="0"/>
          </a:p>
        </p:txBody>
      </p:sp>
      <p:cxnSp>
        <p:nvCxnSpPr>
          <p:cNvPr id="13" name="Прямая соединительная линия 12">
            <a:extLst>
              <a:ext uri="{FF2B5EF4-FFF2-40B4-BE49-F238E27FC236}">
                <a16:creationId xmlns:a16="http://schemas.microsoft.com/office/drawing/2014/main" id="{BDD288CA-C5E0-E582-6D88-718D976AAE7F}"/>
              </a:ext>
            </a:extLst>
          </p:cNvPr>
          <p:cNvCxnSpPr>
            <a:cxnSpLocks/>
          </p:cNvCxnSpPr>
          <p:nvPr userDrawn="1"/>
        </p:nvCxnSpPr>
        <p:spPr>
          <a:xfrm>
            <a:off x="442913" y="3962940"/>
            <a:ext cx="0" cy="1471173"/>
          </a:xfrm>
          <a:prstGeom prst="line">
            <a:avLst/>
          </a:prstGeom>
          <a:ln w="47625">
            <a:gradFill flip="none" rotWithShape="1">
              <a:gsLst>
                <a:gs pos="0">
                  <a:srgbClr val="049EEE"/>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 name="Текст 10">
            <a:extLst>
              <a:ext uri="{FF2B5EF4-FFF2-40B4-BE49-F238E27FC236}">
                <a16:creationId xmlns:a16="http://schemas.microsoft.com/office/drawing/2014/main" id="{EFCEDEC2-01E8-9786-6CA2-4039830363A9}"/>
              </a:ext>
            </a:extLst>
          </p:cNvPr>
          <p:cNvSpPr>
            <a:spLocks noGrp="1"/>
          </p:cNvSpPr>
          <p:nvPr>
            <p:ph type="body" sz="quarter" idx="15"/>
          </p:nvPr>
        </p:nvSpPr>
        <p:spPr>
          <a:xfrm>
            <a:off x="625475" y="3963302"/>
            <a:ext cx="6759171" cy="39370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10">
            <a:extLst>
              <a:ext uri="{FF2B5EF4-FFF2-40B4-BE49-F238E27FC236}">
                <a16:creationId xmlns:a16="http://schemas.microsoft.com/office/drawing/2014/main" id="{0E2F888D-F9CB-D704-DA3E-0ED5FCC40236}"/>
              </a:ext>
            </a:extLst>
          </p:cNvPr>
          <p:cNvSpPr>
            <a:spLocks noGrp="1"/>
          </p:cNvSpPr>
          <p:nvPr>
            <p:ph type="body" sz="quarter" idx="16"/>
          </p:nvPr>
        </p:nvSpPr>
        <p:spPr>
          <a:xfrm>
            <a:off x="625475" y="4501675"/>
            <a:ext cx="6759171" cy="932437"/>
          </a:xfrm>
        </p:spPr>
        <p:txBody>
          <a:bodyPr>
            <a:normAutofit/>
          </a:bodyPr>
          <a:lstStyle>
            <a:lvl1pPr marL="0" indent="0">
              <a:buNone/>
              <a:defRPr sz="2000">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3325150851"/>
      </p:ext>
    </p:extLst>
  </p:cSld>
  <p:clrMapOvr>
    <a:masterClrMapping/>
  </p:clrMapOvr>
  <p:extLst>
    <p:ext uri="{DCECCB84-F9BA-43D5-87BE-67443E8EF086}">
      <p15:sldGuideLst xmlns:p15="http://schemas.microsoft.com/office/powerpoint/2012/main">
        <p15:guide id="1" orient="horz" pos="86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10" name="Рисунок 9"/>
          <p:cNvSpPr>
            <a:spLocks noGrp="1"/>
          </p:cNvSpPr>
          <p:nvPr>
            <p:ph type="pic" sz="quarter" idx="17"/>
          </p:nvPr>
        </p:nvSpPr>
        <p:spPr>
          <a:xfrm>
            <a:off x="685800" y="1352551"/>
            <a:ext cx="2371725" cy="4152900"/>
          </a:xfrm>
        </p:spPr>
        <p:txBody>
          <a:bodyPr/>
          <a:lstStyle/>
          <a:p>
            <a:endParaRPr lang="ru-RU"/>
          </a:p>
        </p:txBody>
      </p:sp>
      <p:sp>
        <p:nvSpPr>
          <p:cNvPr id="2" name="Заголовок 1">
            <a:extLst>
              <a:ext uri="{FF2B5EF4-FFF2-40B4-BE49-F238E27FC236}">
                <a16:creationId xmlns:a16="http://schemas.microsoft.com/office/drawing/2014/main" id="{166E47AC-E16A-DEB6-AA44-9594D8FDF74F}"/>
              </a:ext>
            </a:extLst>
          </p:cNvPr>
          <p:cNvSpPr>
            <a:spLocks noGrp="1"/>
          </p:cNvSpPr>
          <p:nvPr>
            <p:ph type="title"/>
          </p:nvPr>
        </p:nvSpPr>
        <p:spPr>
          <a:xfrm>
            <a:off x="3797071" y="620713"/>
            <a:ext cx="7952017" cy="548083"/>
          </a:xfrm>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D272B9B6-7FA8-6BD4-36F4-77D2967B98B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1013AD2C-43DE-5BA7-28B1-8DE073BF81BE}"/>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7" name="Текст 10">
            <a:extLst>
              <a:ext uri="{FF2B5EF4-FFF2-40B4-BE49-F238E27FC236}">
                <a16:creationId xmlns:a16="http://schemas.microsoft.com/office/drawing/2014/main" id="{9B104011-ADCF-0A59-EBD3-2EA1AA88D8B0}"/>
              </a:ext>
            </a:extLst>
          </p:cNvPr>
          <p:cNvSpPr>
            <a:spLocks noGrp="1"/>
          </p:cNvSpPr>
          <p:nvPr>
            <p:ph type="body" sz="quarter" idx="13"/>
          </p:nvPr>
        </p:nvSpPr>
        <p:spPr>
          <a:xfrm>
            <a:off x="4028428" y="1434426"/>
            <a:ext cx="7720660" cy="39370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8" name="Текст 10">
            <a:extLst>
              <a:ext uri="{FF2B5EF4-FFF2-40B4-BE49-F238E27FC236}">
                <a16:creationId xmlns:a16="http://schemas.microsoft.com/office/drawing/2014/main" id="{36C259FA-DDF7-3D06-FB49-E9C3EFD9245B}"/>
              </a:ext>
            </a:extLst>
          </p:cNvPr>
          <p:cNvSpPr>
            <a:spLocks noGrp="1"/>
          </p:cNvSpPr>
          <p:nvPr>
            <p:ph type="body" sz="quarter" idx="14"/>
          </p:nvPr>
        </p:nvSpPr>
        <p:spPr>
          <a:xfrm>
            <a:off x="4028428" y="1972799"/>
            <a:ext cx="7720660" cy="1210239"/>
          </a:xfrm>
        </p:spPr>
        <p:txBody>
          <a:bodyPr>
            <a:normAutofit/>
          </a:bodyPr>
          <a:lstStyle>
            <a:lvl1pPr marL="0" indent="0">
              <a:buNone/>
              <a:defRPr sz="2000">
                <a:latin typeface="Tilda Sans" panose="020B0502020204020303" pitchFamily="34" charset="0"/>
              </a:defRPr>
            </a:lvl1pPr>
          </a:lstStyle>
          <a:p>
            <a:pPr lvl="0"/>
            <a:endParaRPr lang="ru-RU" dirty="0"/>
          </a:p>
        </p:txBody>
      </p:sp>
      <p:cxnSp>
        <p:nvCxnSpPr>
          <p:cNvPr id="9" name="Прямая соединительная линия 8">
            <a:extLst>
              <a:ext uri="{FF2B5EF4-FFF2-40B4-BE49-F238E27FC236}">
                <a16:creationId xmlns:a16="http://schemas.microsoft.com/office/drawing/2014/main" id="{2B29BA5D-2697-1FA2-F1CD-0ECAB6C2520A}"/>
              </a:ext>
            </a:extLst>
          </p:cNvPr>
          <p:cNvCxnSpPr>
            <a:cxnSpLocks/>
          </p:cNvCxnSpPr>
          <p:nvPr userDrawn="1"/>
        </p:nvCxnSpPr>
        <p:spPr>
          <a:xfrm>
            <a:off x="3845866" y="1388962"/>
            <a:ext cx="0" cy="4525701"/>
          </a:xfrm>
          <a:prstGeom prst="line">
            <a:avLst/>
          </a:prstGeom>
          <a:ln w="47625">
            <a:gradFill flip="none" rotWithShape="1">
              <a:gsLst>
                <a:gs pos="0">
                  <a:srgbClr val="049EEE"/>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Текст 10">
            <a:extLst>
              <a:ext uri="{FF2B5EF4-FFF2-40B4-BE49-F238E27FC236}">
                <a16:creationId xmlns:a16="http://schemas.microsoft.com/office/drawing/2014/main" id="{4A35B171-5A25-81AD-1EE7-D161D5505974}"/>
              </a:ext>
            </a:extLst>
          </p:cNvPr>
          <p:cNvSpPr>
            <a:spLocks noGrp="1"/>
          </p:cNvSpPr>
          <p:nvPr>
            <p:ph type="body" sz="quarter" idx="15"/>
          </p:nvPr>
        </p:nvSpPr>
        <p:spPr>
          <a:xfrm>
            <a:off x="4028428" y="3327711"/>
            <a:ext cx="7720660" cy="1210239"/>
          </a:xfrm>
        </p:spPr>
        <p:txBody>
          <a:bodyPr>
            <a:normAutofit/>
          </a:bodyPr>
          <a:lstStyle>
            <a:lvl1pPr marL="0" indent="0">
              <a:buNone/>
              <a:defRPr sz="2000">
                <a:latin typeface="Tilda Sans" panose="020B0502020204020303" pitchFamily="34" charset="0"/>
              </a:defRPr>
            </a:lvl1pPr>
          </a:lstStyle>
          <a:p>
            <a:pPr lvl="0"/>
            <a:endParaRPr lang="ru-RU" dirty="0"/>
          </a:p>
        </p:txBody>
      </p:sp>
      <p:sp>
        <p:nvSpPr>
          <p:cNvPr id="19" name="Текст 10">
            <a:extLst>
              <a:ext uri="{FF2B5EF4-FFF2-40B4-BE49-F238E27FC236}">
                <a16:creationId xmlns:a16="http://schemas.microsoft.com/office/drawing/2014/main" id="{BB4E0169-3C18-EAF1-AF8C-B47856B0BD14}"/>
              </a:ext>
            </a:extLst>
          </p:cNvPr>
          <p:cNvSpPr>
            <a:spLocks noGrp="1"/>
          </p:cNvSpPr>
          <p:nvPr>
            <p:ph type="body" sz="quarter" idx="16"/>
          </p:nvPr>
        </p:nvSpPr>
        <p:spPr>
          <a:xfrm>
            <a:off x="4028428" y="4682623"/>
            <a:ext cx="7720660" cy="1210239"/>
          </a:xfrm>
        </p:spPr>
        <p:txBody>
          <a:bodyPr>
            <a:normAutofit/>
          </a:bodyPr>
          <a:lstStyle>
            <a:lvl1pPr marL="0" indent="0">
              <a:buNone/>
              <a:defRPr sz="2000">
                <a:latin typeface="Tilda Sans" panose="020B0502020204020303" pitchFamily="34" charset="0"/>
              </a:defRPr>
            </a:lvl1pPr>
          </a:lstStyle>
          <a:p>
            <a:pPr lvl="0"/>
            <a:endParaRPr lang="ru-RU" dirty="0"/>
          </a:p>
        </p:txBody>
      </p:sp>
      <p:pic>
        <p:nvPicPr>
          <p:cNvPr id="5" name="Рисунок 4">
            <a:extLst>
              <a:ext uri="{FF2B5EF4-FFF2-40B4-BE49-F238E27FC236}">
                <a16:creationId xmlns:a16="http://schemas.microsoft.com/office/drawing/2014/main" id="{FC2B8142-01FE-1BAB-E4B0-E41FB70AD7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70389"/>
            <a:ext cx="3797071" cy="6234707"/>
          </a:xfrm>
          <a:prstGeom prst="rect">
            <a:avLst/>
          </a:prstGeom>
        </p:spPr>
      </p:pic>
    </p:spTree>
    <p:extLst>
      <p:ext uri="{BB962C8B-B14F-4D97-AF65-F5344CB8AC3E}">
        <p14:creationId xmlns:p14="http://schemas.microsoft.com/office/powerpoint/2010/main" val="946783229"/>
      </p:ext>
    </p:extLst>
  </p:cSld>
  <p:clrMapOvr>
    <a:masterClrMapping/>
  </p:clrMapOvr>
  <p:extLst mod="1">
    <p:ext uri="{DCECCB84-F9BA-43D5-87BE-67443E8EF086}">
      <p15:sldGuideLst xmlns:p15="http://schemas.microsoft.com/office/powerpoint/2012/main">
        <p15:guide id="1" pos="238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полтелефона мока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486" y="620713"/>
            <a:ext cx="6253064" cy="693737"/>
          </a:xfrm>
        </p:spPr>
        <p:txBody>
          <a:bodyPr/>
          <a:lstStyle/>
          <a:p>
            <a:r>
              <a:rPr lang="ru-RU" dirty="0" smtClean="0"/>
              <a:t>Образец заголовка</a:t>
            </a:r>
            <a:endParaRPr lang="ru-RU" dirty="0"/>
          </a:p>
        </p:txBody>
      </p:sp>
      <p:pic>
        <p:nvPicPr>
          <p:cNvPr id="5" name="Рисунок 4">
            <a:extLst>
              <a:ext uri="{FF2B5EF4-FFF2-40B4-BE49-F238E27FC236}">
                <a16:creationId xmlns:a16="http://schemas.microsoft.com/office/drawing/2014/main" id="{FC2B8142-01FE-1BAB-E4B0-E41FB70AD7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143484"/>
            <a:ext cx="6667500" cy="10947888"/>
          </a:xfrm>
          <a:prstGeom prst="rect">
            <a:avLst/>
          </a:prstGeom>
        </p:spPr>
      </p:pic>
      <p:sp>
        <p:nvSpPr>
          <p:cNvPr id="6" name="Текст 10">
            <a:extLst>
              <a:ext uri="{FF2B5EF4-FFF2-40B4-BE49-F238E27FC236}">
                <a16:creationId xmlns:a16="http://schemas.microsoft.com/office/drawing/2014/main" id="{9B104011-ADCF-0A59-EBD3-2EA1AA88D8B0}"/>
              </a:ext>
            </a:extLst>
          </p:cNvPr>
          <p:cNvSpPr>
            <a:spLocks noGrp="1"/>
          </p:cNvSpPr>
          <p:nvPr>
            <p:ph type="body" sz="quarter" idx="13"/>
          </p:nvPr>
        </p:nvSpPr>
        <p:spPr>
          <a:xfrm>
            <a:off x="466078" y="1967826"/>
            <a:ext cx="6220472" cy="39370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7" name="Текст 10">
            <a:extLst>
              <a:ext uri="{FF2B5EF4-FFF2-40B4-BE49-F238E27FC236}">
                <a16:creationId xmlns:a16="http://schemas.microsoft.com/office/drawing/2014/main" id="{36C259FA-DDF7-3D06-FB49-E9C3EFD9245B}"/>
              </a:ext>
            </a:extLst>
          </p:cNvPr>
          <p:cNvSpPr>
            <a:spLocks noGrp="1"/>
          </p:cNvSpPr>
          <p:nvPr>
            <p:ph type="body" sz="quarter" idx="14"/>
          </p:nvPr>
        </p:nvSpPr>
        <p:spPr>
          <a:xfrm>
            <a:off x="466078" y="2506199"/>
            <a:ext cx="6220472" cy="1210239"/>
          </a:xfrm>
        </p:spPr>
        <p:txBody>
          <a:bodyPr>
            <a:normAutofit/>
          </a:bodyPr>
          <a:lstStyle>
            <a:lvl1pPr marL="0" indent="0">
              <a:buNone/>
              <a:defRPr sz="2000">
                <a:latin typeface="Tilda Sans" panose="020B0502020204020303" pitchFamily="34" charset="0"/>
              </a:defRPr>
            </a:lvl1pPr>
          </a:lstStyle>
          <a:p>
            <a:pPr lvl="0"/>
            <a:endParaRPr lang="ru-RU" dirty="0"/>
          </a:p>
        </p:txBody>
      </p:sp>
      <p:sp>
        <p:nvSpPr>
          <p:cNvPr id="8" name="Текст 10">
            <a:extLst>
              <a:ext uri="{FF2B5EF4-FFF2-40B4-BE49-F238E27FC236}">
                <a16:creationId xmlns:a16="http://schemas.microsoft.com/office/drawing/2014/main" id="{9B104011-ADCF-0A59-EBD3-2EA1AA88D8B0}"/>
              </a:ext>
            </a:extLst>
          </p:cNvPr>
          <p:cNvSpPr>
            <a:spLocks noGrp="1"/>
          </p:cNvSpPr>
          <p:nvPr>
            <p:ph type="body" sz="quarter" idx="15"/>
          </p:nvPr>
        </p:nvSpPr>
        <p:spPr>
          <a:xfrm>
            <a:off x="466078" y="4196676"/>
            <a:ext cx="6220472" cy="393700"/>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9" name="Текст 10">
            <a:extLst>
              <a:ext uri="{FF2B5EF4-FFF2-40B4-BE49-F238E27FC236}">
                <a16:creationId xmlns:a16="http://schemas.microsoft.com/office/drawing/2014/main" id="{36C259FA-DDF7-3D06-FB49-E9C3EFD9245B}"/>
              </a:ext>
            </a:extLst>
          </p:cNvPr>
          <p:cNvSpPr>
            <a:spLocks noGrp="1"/>
          </p:cNvSpPr>
          <p:nvPr>
            <p:ph type="body" sz="quarter" idx="16"/>
          </p:nvPr>
        </p:nvSpPr>
        <p:spPr>
          <a:xfrm>
            <a:off x="466078" y="4735049"/>
            <a:ext cx="6220472" cy="1210239"/>
          </a:xfrm>
        </p:spPr>
        <p:txBody>
          <a:bodyPr>
            <a:normAutofit/>
          </a:bodyPr>
          <a:lstStyle>
            <a:lvl1pPr marL="0" indent="0">
              <a:buNone/>
              <a:defRPr sz="2000">
                <a:latin typeface="Tilda Sans" panose="020B0502020204020303" pitchFamily="34" charset="0"/>
              </a:defRPr>
            </a:lvl1pPr>
          </a:lstStyle>
          <a:p>
            <a:pPr lvl="0"/>
            <a:endParaRPr lang="ru-RU" dirty="0"/>
          </a:p>
        </p:txBody>
      </p:sp>
      <p:sp>
        <p:nvSpPr>
          <p:cNvPr id="11" name="Рисунок 10"/>
          <p:cNvSpPr>
            <a:spLocks noGrp="1"/>
          </p:cNvSpPr>
          <p:nvPr>
            <p:ph type="pic" sz="quarter" idx="17"/>
          </p:nvPr>
        </p:nvSpPr>
        <p:spPr>
          <a:xfrm>
            <a:off x="7334250" y="1809750"/>
            <a:ext cx="4114800" cy="7296150"/>
          </a:xfrm>
        </p:spPr>
        <p:txBody>
          <a:bodyPr/>
          <a:lstStyle/>
          <a:p>
            <a:endParaRPr lang="ru-RU"/>
          </a:p>
        </p:txBody>
      </p:sp>
    </p:spTree>
    <p:extLst>
      <p:ext uri="{BB962C8B-B14F-4D97-AF65-F5344CB8AC3E}">
        <p14:creationId xmlns:p14="http://schemas.microsoft.com/office/powerpoint/2010/main" val="182581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основное и 4 доп. рисунка (команд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ED0912-F87A-F020-7174-87BE36024ED4}"/>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8A17F4F-ED1A-D354-DE8D-53096A8A127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EB65750-D0C8-777E-A9CD-941D2691445C}"/>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8894D439-B6F7-D2EC-CD4A-BC22BBB27E2B}"/>
              </a:ext>
            </a:extLst>
          </p:cNvPr>
          <p:cNvSpPr>
            <a:spLocks noGrp="1"/>
          </p:cNvSpPr>
          <p:nvPr>
            <p:ph type="pic" sz="quarter" idx="12"/>
          </p:nvPr>
        </p:nvSpPr>
        <p:spPr>
          <a:xfrm>
            <a:off x="4006770" y="1435261"/>
            <a:ext cx="4178460" cy="4138452"/>
          </a:xfrm>
        </p:spPr>
        <p:txBody>
          <a:bodyPr/>
          <a:lstStyle/>
          <a:p>
            <a:endParaRPr lang="ru-RU"/>
          </a:p>
        </p:txBody>
      </p:sp>
      <p:sp>
        <p:nvSpPr>
          <p:cNvPr id="10" name="Рисунок 9">
            <a:extLst>
              <a:ext uri="{FF2B5EF4-FFF2-40B4-BE49-F238E27FC236}">
                <a16:creationId xmlns:a16="http://schemas.microsoft.com/office/drawing/2014/main" id="{4A4A191A-68AB-A034-9ECF-E5AA529FFD9B}"/>
              </a:ext>
            </a:extLst>
          </p:cNvPr>
          <p:cNvSpPr>
            <a:spLocks noGrp="1"/>
          </p:cNvSpPr>
          <p:nvPr>
            <p:ph type="pic" sz="quarter" idx="13"/>
          </p:nvPr>
        </p:nvSpPr>
        <p:spPr>
          <a:xfrm>
            <a:off x="461963" y="1435260"/>
            <a:ext cx="3386137" cy="1713054"/>
          </a:xfrm>
        </p:spPr>
        <p:txBody>
          <a:bodyPr/>
          <a:lstStyle/>
          <a:p>
            <a:endParaRPr lang="ru-RU"/>
          </a:p>
        </p:txBody>
      </p:sp>
      <p:sp>
        <p:nvSpPr>
          <p:cNvPr id="13" name="Текст 12">
            <a:extLst>
              <a:ext uri="{FF2B5EF4-FFF2-40B4-BE49-F238E27FC236}">
                <a16:creationId xmlns:a16="http://schemas.microsoft.com/office/drawing/2014/main" id="{012A4166-540D-0DEF-F0C6-0F8265EEF846}"/>
              </a:ext>
            </a:extLst>
          </p:cNvPr>
          <p:cNvSpPr>
            <a:spLocks noGrp="1"/>
          </p:cNvSpPr>
          <p:nvPr>
            <p:ph type="body" sz="quarter" idx="15"/>
          </p:nvPr>
        </p:nvSpPr>
        <p:spPr>
          <a:xfrm>
            <a:off x="452438" y="3211069"/>
            <a:ext cx="3395662" cy="167129"/>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14" name="Текст 12">
            <a:extLst>
              <a:ext uri="{FF2B5EF4-FFF2-40B4-BE49-F238E27FC236}">
                <a16:creationId xmlns:a16="http://schemas.microsoft.com/office/drawing/2014/main" id="{E0B7B751-702B-2185-E3A4-5CD31E136DDD}"/>
              </a:ext>
            </a:extLst>
          </p:cNvPr>
          <p:cNvSpPr>
            <a:spLocks noGrp="1"/>
          </p:cNvSpPr>
          <p:nvPr>
            <p:ph type="body" sz="quarter" idx="16"/>
          </p:nvPr>
        </p:nvSpPr>
        <p:spPr>
          <a:xfrm>
            <a:off x="452438" y="3468604"/>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0" name="Рисунок 9">
            <a:extLst>
              <a:ext uri="{FF2B5EF4-FFF2-40B4-BE49-F238E27FC236}">
                <a16:creationId xmlns:a16="http://schemas.microsoft.com/office/drawing/2014/main" id="{ACFB40F7-BAAD-DBAD-D2A5-4557656C8B52}"/>
              </a:ext>
            </a:extLst>
          </p:cNvPr>
          <p:cNvSpPr>
            <a:spLocks noGrp="1"/>
          </p:cNvSpPr>
          <p:nvPr>
            <p:ph type="pic" sz="quarter" idx="17"/>
          </p:nvPr>
        </p:nvSpPr>
        <p:spPr>
          <a:xfrm>
            <a:off x="452438" y="3860658"/>
            <a:ext cx="3386137" cy="1713054"/>
          </a:xfrm>
        </p:spPr>
        <p:txBody>
          <a:bodyPr/>
          <a:lstStyle/>
          <a:p>
            <a:endParaRPr lang="ru-RU"/>
          </a:p>
        </p:txBody>
      </p:sp>
      <p:sp>
        <p:nvSpPr>
          <p:cNvPr id="21" name="Текст 12">
            <a:extLst>
              <a:ext uri="{FF2B5EF4-FFF2-40B4-BE49-F238E27FC236}">
                <a16:creationId xmlns:a16="http://schemas.microsoft.com/office/drawing/2014/main" id="{0577780A-5F1B-CDAB-C1ED-EB38EE2C135E}"/>
              </a:ext>
            </a:extLst>
          </p:cNvPr>
          <p:cNvSpPr>
            <a:spLocks noGrp="1"/>
          </p:cNvSpPr>
          <p:nvPr>
            <p:ph type="body" sz="quarter" idx="18"/>
          </p:nvPr>
        </p:nvSpPr>
        <p:spPr>
          <a:xfrm>
            <a:off x="442913" y="5636467"/>
            <a:ext cx="3395662" cy="167129"/>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2" name="Текст 12">
            <a:extLst>
              <a:ext uri="{FF2B5EF4-FFF2-40B4-BE49-F238E27FC236}">
                <a16:creationId xmlns:a16="http://schemas.microsoft.com/office/drawing/2014/main" id="{49285A11-9A82-19BE-95AF-0869421782D6}"/>
              </a:ext>
            </a:extLst>
          </p:cNvPr>
          <p:cNvSpPr>
            <a:spLocks noGrp="1"/>
          </p:cNvSpPr>
          <p:nvPr>
            <p:ph type="body" sz="quarter" idx="19"/>
          </p:nvPr>
        </p:nvSpPr>
        <p:spPr>
          <a:xfrm>
            <a:off x="442913" y="5894002"/>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3" name="Рисунок 9">
            <a:extLst>
              <a:ext uri="{FF2B5EF4-FFF2-40B4-BE49-F238E27FC236}">
                <a16:creationId xmlns:a16="http://schemas.microsoft.com/office/drawing/2014/main" id="{4957C002-6386-98DF-29E6-338C9F1FB36D}"/>
              </a:ext>
            </a:extLst>
          </p:cNvPr>
          <p:cNvSpPr>
            <a:spLocks noGrp="1"/>
          </p:cNvSpPr>
          <p:nvPr>
            <p:ph type="pic" sz="quarter" idx="20"/>
          </p:nvPr>
        </p:nvSpPr>
        <p:spPr>
          <a:xfrm>
            <a:off x="8343900" y="1435260"/>
            <a:ext cx="3386137" cy="1713054"/>
          </a:xfrm>
        </p:spPr>
        <p:txBody>
          <a:bodyPr/>
          <a:lstStyle/>
          <a:p>
            <a:endParaRPr lang="ru-RU"/>
          </a:p>
        </p:txBody>
      </p:sp>
      <p:sp>
        <p:nvSpPr>
          <p:cNvPr id="24" name="Текст 12">
            <a:extLst>
              <a:ext uri="{FF2B5EF4-FFF2-40B4-BE49-F238E27FC236}">
                <a16:creationId xmlns:a16="http://schemas.microsoft.com/office/drawing/2014/main" id="{25741F00-C167-7D50-FD35-FD2F9F825769}"/>
              </a:ext>
            </a:extLst>
          </p:cNvPr>
          <p:cNvSpPr>
            <a:spLocks noGrp="1"/>
          </p:cNvSpPr>
          <p:nvPr>
            <p:ph type="body" sz="quarter" idx="21"/>
          </p:nvPr>
        </p:nvSpPr>
        <p:spPr>
          <a:xfrm>
            <a:off x="8334375" y="3211069"/>
            <a:ext cx="3395662" cy="167129"/>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5" name="Текст 12">
            <a:extLst>
              <a:ext uri="{FF2B5EF4-FFF2-40B4-BE49-F238E27FC236}">
                <a16:creationId xmlns:a16="http://schemas.microsoft.com/office/drawing/2014/main" id="{20D8C855-77C4-48A4-91ED-0DF494B57F14}"/>
              </a:ext>
            </a:extLst>
          </p:cNvPr>
          <p:cNvSpPr>
            <a:spLocks noGrp="1"/>
          </p:cNvSpPr>
          <p:nvPr>
            <p:ph type="body" sz="quarter" idx="22"/>
          </p:nvPr>
        </p:nvSpPr>
        <p:spPr>
          <a:xfrm>
            <a:off x="8334375" y="3468604"/>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6" name="Рисунок 9">
            <a:extLst>
              <a:ext uri="{FF2B5EF4-FFF2-40B4-BE49-F238E27FC236}">
                <a16:creationId xmlns:a16="http://schemas.microsoft.com/office/drawing/2014/main" id="{EF1B6074-2700-5873-1D5E-BAFB85EF098A}"/>
              </a:ext>
            </a:extLst>
          </p:cNvPr>
          <p:cNvSpPr>
            <a:spLocks noGrp="1"/>
          </p:cNvSpPr>
          <p:nvPr>
            <p:ph type="pic" sz="quarter" idx="23"/>
          </p:nvPr>
        </p:nvSpPr>
        <p:spPr>
          <a:xfrm>
            <a:off x="8334375" y="3860658"/>
            <a:ext cx="3386137" cy="1713054"/>
          </a:xfrm>
        </p:spPr>
        <p:txBody>
          <a:bodyPr/>
          <a:lstStyle/>
          <a:p>
            <a:endParaRPr lang="ru-RU"/>
          </a:p>
        </p:txBody>
      </p:sp>
      <p:sp>
        <p:nvSpPr>
          <p:cNvPr id="27" name="Текст 12">
            <a:extLst>
              <a:ext uri="{FF2B5EF4-FFF2-40B4-BE49-F238E27FC236}">
                <a16:creationId xmlns:a16="http://schemas.microsoft.com/office/drawing/2014/main" id="{4C596905-9C28-9DF0-7135-179BE4BD1F8D}"/>
              </a:ext>
            </a:extLst>
          </p:cNvPr>
          <p:cNvSpPr>
            <a:spLocks noGrp="1"/>
          </p:cNvSpPr>
          <p:nvPr>
            <p:ph type="body" sz="quarter" idx="24"/>
          </p:nvPr>
        </p:nvSpPr>
        <p:spPr>
          <a:xfrm>
            <a:off x="8324850" y="5636467"/>
            <a:ext cx="3395662" cy="167129"/>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28" name="Текст 12">
            <a:extLst>
              <a:ext uri="{FF2B5EF4-FFF2-40B4-BE49-F238E27FC236}">
                <a16:creationId xmlns:a16="http://schemas.microsoft.com/office/drawing/2014/main" id="{EFD97A91-4690-2931-E270-422D4CBC8DCC}"/>
              </a:ext>
            </a:extLst>
          </p:cNvPr>
          <p:cNvSpPr>
            <a:spLocks noGrp="1"/>
          </p:cNvSpPr>
          <p:nvPr>
            <p:ph type="body" sz="quarter" idx="25"/>
          </p:nvPr>
        </p:nvSpPr>
        <p:spPr>
          <a:xfrm>
            <a:off x="8324850" y="5894002"/>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9" name="Текст 12">
            <a:extLst>
              <a:ext uri="{FF2B5EF4-FFF2-40B4-BE49-F238E27FC236}">
                <a16:creationId xmlns:a16="http://schemas.microsoft.com/office/drawing/2014/main" id="{25916AE8-A2C3-2A4C-6D54-30483FE9B1A3}"/>
              </a:ext>
            </a:extLst>
          </p:cNvPr>
          <p:cNvSpPr>
            <a:spLocks noGrp="1"/>
          </p:cNvSpPr>
          <p:nvPr>
            <p:ph type="body" sz="quarter" idx="26"/>
          </p:nvPr>
        </p:nvSpPr>
        <p:spPr>
          <a:xfrm>
            <a:off x="4006770" y="5636467"/>
            <a:ext cx="4178460" cy="167129"/>
          </a:xfrm>
        </p:spPr>
        <p:txBody>
          <a:bodyPr>
            <a:noAutofit/>
          </a:bodyPr>
          <a:lstStyle>
            <a:lvl1pPr marL="0" indent="0">
              <a:buNone/>
              <a:defRPr sz="1800">
                <a:solidFill>
                  <a:schemeClr val="tx1">
                    <a:lumMod val="75000"/>
                    <a:lumOff val="25000"/>
                  </a:schemeClr>
                </a:solidFill>
                <a:latin typeface="Tilda Sans Black" panose="020B0902020204020303" pitchFamily="34" charset="0"/>
              </a:defRPr>
            </a:lvl1pPr>
          </a:lstStyle>
          <a:p>
            <a:pPr lvl="0"/>
            <a:endParaRPr lang="ru-RU" dirty="0"/>
          </a:p>
        </p:txBody>
      </p:sp>
      <p:sp>
        <p:nvSpPr>
          <p:cNvPr id="30" name="Текст 12">
            <a:extLst>
              <a:ext uri="{FF2B5EF4-FFF2-40B4-BE49-F238E27FC236}">
                <a16:creationId xmlns:a16="http://schemas.microsoft.com/office/drawing/2014/main" id="{53EFA6BF-0CAA-6784-6132-D34478E42960}"/>
              </a:ext>
            </a:extLst>
          </p:cNvPr>
          <p:cNvSpPr>
            <a:spLocks noGrp="1"/>
          </p:cNvSpPr>
          <p:nvPr>
            <p:ph type="body" sz="quarter" idx="27"/>
          </p:nvPr>
        </p:nvSpPr>
        <p:spPr>
          <a:xfrm>
            <a:off x="4006770" y="5894002"/>
            <a:ext cx="4178460" cy="167129"/>
          </a:xfrm>
        </p:spPr>
        <p:txBody>
          <a:bodyPr>
            <a:noAutofit/>
          </a:bodyPr>
          <a:lstStyle>
            <a:lvl1pPr marL="0" indent="0">
              <a:buNone/>
              <a:defRPr sz="1600" i="1">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3091721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блока текста и рисун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6B4C0A-309E-5049-B512-B5D2F37AD06A}"/>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5070DD5-9C69-396C-62B5-F01C5ECDB51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F0D76AF-0EAD-BA9C-F74A-984BAE53DCCE}"/>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AAF6AD25-F7E3-210D-5B3A-2C4F5132FDAC}"/>
              </a:ext>
            </a:extLst>
          </p:cNvPr>
          <p:cNvSpPr>
            <a:spLocks noGrp="1"/>
          </p:cNvSpPr>
          <p:nvPr>
            <p:ph type="body" sz="quarter" idx="12"/>
          </p:nvPr>
        </p:nvSpPr>
        <p:spPr>
          <a:xfrm>
            <a:off x="442913" y="1371600"/>
            <a:ext cx="5561012" cy="1828800"/>
          </a:xfrm>
        </p:spPr>
        <p:txBody>
          <a:bodyPr>
            <a:normAutofit/>
          </a:bodyPr>
          <a:lstStyle>
            <a:lvl1pPr marL="0" indent="0">
              <a:buNone/>
              <a:defRPr sz="2000"/>
            </a:lvl1pPr>
          </a:lstStyle>
          <a:p>
            <a:pPr lvl="0"/>
            <a:endParaRPr lang="ru-RU" dirty="0"/>
          </a:p>
        </p:txBody>
      </p:sp>
      <p:sp>
        <p:nvSpPr>
          <p:cNvPr id="7" name="Текст 5">
            <a:extLst>
              <a:ext uri="{FF2B5EF4-FFF2-40B4-BE49-F238E27FC236}">
                <a16:creationId xmlns:a16="http://schemas.microsoft.com/office/drawing/2014/main" id="{71E80348-845E-576B-9CE7-930785D021CC}"/>
              </a:ext>
            </a:extLst>
          </p:cNvPr>
          <p:cNvSpPr>
            <a:spLocks noGrp="1"/>
          </p:cNvSpPr>
          <p:nvPr>
            <p:ph type="body" sz="quarter" idx="13"/>
          </p:nvPr>
        </p:nvSpPr>
        <p:spPr>
          <a:xfrm>
            <a:off x="6188075" y="1371600"/>
            <a:ext cx="5561012" cy="1828800"/>
          </a:xfrm>
        </p:spPr>
        <p:txBody>
          <a:bodyPr>
            <a:normAutofit/>
          </a:bodyPr>
          <a:lstStyle>
            <a:lvl1pPr marL="0" indent="0">
              <a:buNone/>
              <a:defRPr sz="2000"/>
            </a:lvl1pPr>
          </a:lstStyle>
          <a:p>
            <a:pPr lvl="0"/>
            <a:endParaRPr lang="ru-RU" dirty="0"/>
          </a:p>
        </p:txBody>
      </p:sp>
      <p:sp>
        <p:nvSpPr>
          <p:cNvPr id="9" name="Рисунок 8">
            <a:extLst>
              <a:ext uri="{FF2B5EF4-FFF2-40B4-BE49-F238E27FC236}">
                <a16:creationId xmlns:a16="http://schemas.microsoft.com/office/drawing/2014/main" id="{894E6226-706C-F430-340F-1B2FFE74C42C}"/>
              </a:ext>
            </a:extLst>
          </p:cNvPr>
          <p:cNvSpPr>
            <a:spLocks noGrp="1"/>
          </p:cNvSpPr>
          <p:nvPr>
            <p:ph type="pic" sz="quarter" idx="14"/>
          </p:nvPr>
        </p:nvSpPr>
        <p:spPr>
          <a:xfrm>
            <a:off x="433388" y="3352800"/>
            <a:ext cx="11315700" cy="2671763"/>
          </a:xfrm>
        </p:spPr>
        <p:txBody>
          <a:bodyPr/>
          <a:lstStyle/>
          <a:p>
            <a:endParaRPr lang="ru-RU"/>
          </a:p>
        </p:txBody>
      </p:sp>
    </p:spTree>
    <p:extLst>
      <p:ext uri="{BB962C8B-B14F-4D97-AF65-F5344CB8AC3E}">
        <p14:creationId xmlns:p14="http://schemas.microsoft.com/office/powerpoint/2010/main" val="130943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блока текста с наименованиями и рисун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FEBBA-A26F-6FA1-50AF-1733497A7E5F}"/>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45227789-E642-3418-3B23-91EF01BFCE58}"/>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E135AB39-80FE-585D-66E8-1F3B1CCDF13C}"/>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A7D89D24-9258-D5F8-D158-0131C54AC9BC}"/>
              </a:ext>
            </a:extLst>
          </p:cNvPr>
          <p:cNvSpPr>
            <a:spLocks noGrp="1"/>
          </p:cNvSpPr>
          <p:nvPr>
            <p:ph type="body" sz="quarter" idx="12"/>
          </p:nvPr>
        </p:nvSpPr>
        <p:spPr>
          <a:xfrm>
            <a:off x="442913" y="1798320"/>
            <a:ext cx="5541327" cy="1023818"/>
          </a:xfrm>
        </p:spPr>
        <p:txBody>
          <a:bodyPr>
            <a:normAutofit/>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F71CA0DD-D913-C8BB-5C2A-26B0AD9F9F1E}"/>
              </a:ext>
            </a:extLst>
          </p:cNvPr>
          <p:cNvSpPr>
            <a:spLocks noGrp="1"/>
          </p:cNvSpPr>
          <p:nvPr>
            <p:ph type="body" sz="quarter" idx="13"/>
          </p:nvPr>
        </p:nvSpPr>
        <p:spPr>
          <a:xfrm>
            <a:off x="6207760" y="1798320"/>
            <a:ext cx="5541327" cy="1023818"/>
          </a:xfrm>
        </p:spPr>
        <p:txBody>
          <a:bodyPr>
            <a:normAutofit/>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8BC2D885-1D8C-162D-EF98-FC15C3366470}"/>
              </a:ext>
            </a:extLst>
          </p:cNvPr>
          <p:cNvSpPr>
            <a:spLocks noGrp="1"/>
          </p:cNvSpPr>
          <p:nvPr>
            <p:ph type="body" sz="quarter" idx="14"/>
          </p:nvPr>
        </p:nvSpPr>
        <p:spPr>
          <a:xfrm>
            <a:off x="442913" y="1381760"/>
            <a:ext cx="5541327" cy="310276"/>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1" name="Текст 5">
            <a:extLst>
              <a:ext uri="{FF2B5EF4-FFF2-40B4-BE49-F238E27FC236}">
                <a16:creationId xmlns:a16="http://schemas.microsoft.com/office/drawing/2014/main" id="{798DBB6B-ED8A-B39F-6CE0-CF4AFCDC9E96}"/>
              </a:ext>
            </a:extLst>
          </p:cNvPr>
          <p:cNvSpPr>
            <a:spLocks noGrp="1"/>
          </p:cNvSpPr>
          <p:nvPr>
            <p:ph type="body" sz="quarter" idx="15"/>
          </p:nvPr>
        </p:nvSpPr>
        <p:spPr>
          <a:xfrm>
            <a:off x="6207760" y="1381760"/>
            <a:ext cx="5541327" cy="310276"/>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C5E8E78D-8C74-F781-CFAB-8613FD32FEF3}"/>
              </a:ext>
            </a:extLst>
          </p:cNvPr>
          <p:cNvSpPr>
            <a:spLocks noGrp="1"/>
          </p:cNvSpPr>
          <p:nvPr>
            <p:ph type="body" sz="quarter" idx="16"/>
          </p:nvPr>
        </p:nvSpPr>
        <p:spPr>
          <a:xfrm>
            <a:off x="442913" y="3375462"/>
            <a:ext cx="5541327" cy="1023818"/>
          </a:xfrm>
        </p:spPr>
        <p:txBody>
          <a:bodyPr>
            <a:normAutofit/>
          </a:bodyPr>
          <a:lstStyle>
            <a:lvl1pPr marL="0" indent="0">
              <a:buNone/>
              <a:defRPr sz="1800"/>
            </a:lvl1pPr>
          </a:lstStyle>
          <a:p>
            <a:pPr lvl="0"/>
            <a:endParaRPr lang="ru-RU" dirty="0"/>
          </a:p>
        </p:txBody>
      </p:sp>
      <p:sp>
        <p:nvSpPr>
          <p:cNvPr id="13" name="Текст 5">
            <a:extLst>
              <a:ext uri="{FF2B5EF4-FFF2-40B4-BE49-F238E27FC236}">
                <a16:creationId xmlns:a16="http://schemas.microsoft.com/office/drawing/2014/main" id="{206201FE-1D33-A0B2-9F93-2AD20CE7CC21}"/>
              </a:ext>
            </a:extLst>
          </p:cNvPr>
          <p:cNvSpPr>
            <a:spLocks noGrp="1"/>
          </p:cNvSpPr>
          <p:nvPr>
            <p:ph type="body" sz="quarter" idx="17"/>
          </p:nvPr>
        </p:nvSpPr>
        <p:spPr>
          <a:xfrm>
            <a:off x="6207760" y="3375462"/>
            <a:ext cx="5541327" cy="1023818"/>
          </a:xfrm>
        </p:spPr>
        <p:txBody>
          <a:bodyPr>
            <a:normAutofit/>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B25EDA5C-6426-D487-B415-A77DFBDAF51A}"/>
              </a:ext>
            </a:extLst>
          </p:cNvPr>
          <p:cNvSpPr>
            <a:spLocks noGrp="1"/>
          </p:cNvSpPr>
          <p:nvPr>
            <p:ph type="body" sz="quarter" idx="18"/>
          </p:nvPr>
        </p:nvSpPr>
        <p:spPr>
          <a:xfrm>
            <a:off x="442913" y="2958902"/>
            <a:ext cx="5541327" cy="310276"/>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2CF248DD-5A35-60A1-09C3-2A7442E20DF4}"/>
              </a:ext>
            </a:extLst>
          </p:cNvPr>
          <p:cNvSpPr>
            <a:spLocks noGrp="1"/>
          </p:cNvSpPr>
          <p:nvPr>
            <p:ph type="body" sz="quarter" idx="19"/>
          </p:nvPr>
        </p:nvSpPr>
        <p:spPr>
          <a:xfrm>
            <a:off x="6207760" y="2958902"/>
            <a:ext cx="5541327" cy="310276"/>
          </a:xfrm>
        </p:spPr>
        <p:txBody>
          <a:bodyPr>
            <a:norm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7" name="Рисунок 16">
            <a:extLst>
              <a:ext uri="{FF2B5EF4-FFF2-40B4-BE49-F238E27FC236}">
                <a16:creationId xmlns:a16="http://schemas.microsoft.com/office/drawing/2014/main" id="{E9C6D4FD-259C-9286-A433-98B7371A4A95}"/>
              </a:ext>
            </a:extLst>
          </p:cNvPr>
          <p:cNvSpPr>
            <a:spLocks noGrp="1"/>
          </p:cNvSpPr>
          <p:nvPr>
            <p:ph type="pic" sz="quarter" idx="20"/>
          </p:nvPr>
        </p:nvSpPr>
        <p:spPr>
          <a:xfrm>
            <a:off x="442913" y="4505564"/>
            <a:ext cx="11306175" cy="1650761"/>
          </a:xfrm>
        </p:spPr>
        <p:txBody>
          <a:bodyPr/>
          <a:lstStyle/>
          <a:p>
            <a:endParaRPr lang="ru-RU"/>
          </a:p>
        </p:txBody>
      </p:sp>
    </p:spTree>
    <p:extLst>
      <p:ext uri="{BB962C8B-B14F-4D97-AF65-F5344CB8AC3E}">
        <p14:creationId xmlns:p14="http://schemas.microsoft.com/office/powerpoint/2010/main" val="1546997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три рисунка, три блока текста с наименования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FA2DF3-BDF6-4A30-53D5-575CBF49FB62}"/>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BE1C0DA2-B9EC-7A86-025E-A5C82DE9E95A}"/>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99C115D2-5FD5-C010-3143-6EF79821943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6D3B5427-BB9C-15FC-7A0B-E3E1C42C6A93}"/>
              </a:ext>
            </a:extLst>
          </p:cNvPr>
          <p:cNvSpPr>
            <a:spLocks noGrp="1"/>
          </p:cNvSpPr>
          <p:nvPr>
            <p:ph type="pic" sz="quarter" idx="12"/>
          </p:nvPr>
        </p:nvSpPr>
        <p:spPr>
          <a:xfrm>
            <a:off x="442913" y="1292449"/>
            <a:ext cx="3692207" cy="2136552"/>
          </a:xfrm>
        </p:spPr>
        <p:txBody>
          <a:bodyPr/>
          <a:lstStyle/>
          <a:p>
            <a:endParaRPr lang="ru-RU"/>
          </a:p>
        </p:txBody>
      </p:sp>
      <p:sp>
        <p:nvSpPr>
          <p:cNvPr id="9" name="Рисунок 5">
            <a:extLst>
              <a:ext uri="{FF2B5EF4-FFF2-40B4-BE49-F238E27FC236}">
                <a16:creationId xmlns:a16="http://schemas.microsoft.com/office/drawing/2014/main" id="{DD8BB7BA-62D2-05AA-07A1-5CB1D624146B}"/>
              </a:ext>
            </a:extLst>
          </p:cNvPr>
          <p:cNvSpPr>
            <a:spLocks noGrp="1"/>
          </p:cNvSpPr>
          <p:nvPr>
            <p:ph type="pic" sz="quarter" idx="13"/>
          </p:nvPr>
        </p:nvSpPr>
        <p:spPr>
          <a:xfrm>
            <a:off x="4249896" y="1292449"/>
            <a:ext cx="3692207" cy="2136552"/>
          </a:xfrm>
        </p:spPr>
        <p:txBody>
          <a:bodyPr/>
          <a:lstStyle/>
          <a:p>
            <a:endParaRPr lang="ru-RU"/>
          </a:p>
        </p:txBody>
      </p:sp>
      <p:sp>
        <p:nvSpPr>
          <p:cNvPr id="10" name="Рисунок 5">
            <a:extLst>
              <a:ext uri="{FF2B5EF4-FFF2-40B4-BE49-F238E27FC236}">
                <a16:creationId xmlns:a16="http://schemas.microsoft.com/office/drawing/2014/main" id="{E570094C-F30B-5A59-BE2E-C05870973FC2}"/>
              </a:ext>
            </a:extLst>
          </p:cNvPr>
          <p:cNvSpPr>
            <a:spLocks noGrp="1"/>
          </p:cNvSpPr>
          <p:nvPr>
            <p:ph type="pic" sz="quarter" idx="14"/>
          </p:nvPr>
        </p:nvSpPr>
        <p:spPr>
          <a:xfrm>
            <a:off x="8056880" y="1292449"/>
            <a:ext cx="3692207" cy="2136552"/>
          </a:xfrm>
        </p:spPr>
        <p:txBody>
          <a:bodyPr/>
          <a:lstStyle/>
          <a:p>
            <a:endParaRPr lang="ru-RU"/>
          </a:p>
        </p:txBody>
      </p:sp>
      <p:sp>
        <p:nvSpPr>
          <p:cNvPr id="12" name="Текст 11">
            <a:extLst>
              <a:ext uri="{FF2B5EF4-FFF2-40B4-BE49-F238E27FC236}">
                <a16:creationId xmlns:a16="http://schemas.microsoft.com/office/drawing/2014/main" id="{50AEF06A-34C0-9669-4F4A-2CA6A4BB87F9}"/>
              </a:ext>
            </a:extLst>
          </p:cNvPr>
          <p:cNvSpPr>
            <a:spLocks noGrp="1"/>
          </p:cNvSpPr>
          <p:nvPr>
            <p:ph type="body" sz="quarter" idx="15"/>
          </p:nvPr>
        </p:nvSpPr>
        <p:spPr>
          <a:xfrm>
            <a:off x="442913" y="3556000"/>
            <a:ext cx="3692525" cy="365125"/>
          </a:xfrm>
        </p:spPr>
        <p:txBody>
          <a:bodyPr>
            <a:no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3" name="Текст 11">
            <a:extLst>
              <a:ext uri="{FF2B5EF4-FFF2-40B4-BE49-F238E27FC236}">
                <a16:creationId xmlns:a16="http://schemas.microsoft.com/office/drawing/2014/main" id="{BF350222-2199-4D43-1180-A84F6BB856C0}"/>
              </a:ext>
            </a:extLst>
          </p:cNvPr>
          <p:cNvSpPr>
            <a:spLocks noGrp="1"/>
          </p:cNvSpPr>
          <p:nvPr>
            <p:ph type="body" sz="quarter" idx="16"/>
          </p:nvPr>
        </p:nvSpPr>
        <p:spPr>
          <a:xfrm>
            <a:off x="4245024" y="3556000"/>
            <a:ext cx="3692525" cy="365125"/>
          </a:xfrm>
        </p:spPr>
        <p:txBody>
          <a:bodyPr>
            <a:no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4" name="Текст 11">
            <a:extLst>
              <a:ext uri="{FF2B5EF4-FFF2-40B4-BE49-F238E27FC236}">
                <a16:creationId xmlns:a16="http://schemas.microsoft.com/office/drawing/2014/main" id="{CEB9D39D-C54C-B2DE-2996-4828C2D66BBF}"/>
              </a:ext>
            </a:extLst>
          </p:cNvPr>
          <p:cNvSpPr>
            <a:spLocks noGrp="1"/>
          </p:cNvSpPr>
          <p:nvPr>
            <p:ph type="body" sz="quarter" idx="17"/>
          </p:nvPr>
        </p:nvSpPr>
        <p:spPr>
          <a:xfrm>
            <a:off x="8056880" y="3556000"/>
            <a:ext cx="3692525" cy="365125"/>
          </a:xfrm>
        </p:spPr>
        <p:txBody>
          <a:bodyPr>
            <a:no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11">
            <a:extLst>
              <a:ext uri="{FF2B5EF4-FFF2-40B4-BE49-F238E27FC236}">
                <a16:creationId xmlns:a16="http://schemas.microsoft.com/office/drawing/2014/main" id="{DEF2D405-1B74-0C61-2894-AAEBCF78F933}"/>
              </a:ext>
            </a:extLst>
          </p:cNvPr>
          <p:cNvSpPr>
            <a:spLocks noGrp="1"/>
          </p:cNvSpPr>
          <p:nvPr>
            <p:ph type="body" sz="quarter" idx="18"/>
          </p:nvPr>
        </p:nvSpPr>
        <p:spPr>
          <a:xfrm>
            <a:off x="442913" y="4048125"/>
            <a:ext cx="3692525" cy="2068195"/>
          </a:xfrm>
        </p:spPr>
        <p:txBody>
          <a:bodyPr>
            <a:noAutofit/>
          </a:bodyPr>
          <a:lstStyle>
            <a:lvl1pPr marL="0" indent="0">
              <a:buNone/>
              <a:defRPr sz="1600">
                <a:solidFill>
                  <a:schemeClr val="tx1"/>
                </a:solidFill>
                <a:latin typeface="Tilda Sans" panose="020B0502020204020303" pitchFamily="34" charset="0"/>
              </a:defRPr>
            </a:lvl1pPr>
          </a:lstStyle>
          <a:p>
            <a:pPr lvl="0"/>
            <a:endParaRPr lang="ru-RU" dirty="0"/>
          </a:p>
        </p:txBody>
      </p:sp>
      <p:sp>
        <p:nvSpPr>
          <p:cNvPr id="16" name="Текст 11">
            <a:extLst>
              <a:ext uri="{FF2B5EF4-FFF2-40B4-BE49-F238E27FC236}">
                <a16:creationId xmlns:a16="http://schemas.microsoft.com/office/drawing/2014/main" id="{FA532B45-E61C-E583-0400-D81AEDD8038D}"/>
              </a:ext>
            </a:extLst>
          </p:cNvPr>
          <p:cNvSpPr>
            <a:spLocks noGrp="1"/>
          </p:cNvSpPr>
          <p:nvPr>
            <p:ph type="body" sz="quarter" idx="19"/>
          </p:nvPr>
        </p:nvSpPr>
        <p:spPr>
          <a:xfrm>
            <a:off x="4245024" y="4048125"/>
            <a:ext cx="3692525" cy="2068195"/>
          </a:xfrm>
        </p:spPr>
        <p:txBody>
          <a:bodyPr>
            <a:noAutofit/>
          </a:bodyPr>
          <a:lstStyle>
            <a:lvl1pPr marL="0" indent="0">
              <a:buNone/>
              <a:defRPr sz="1600">
                <a:solidFill>
                  <a:schemeClr val="tx1"/>
                </a:solidFill>
                <a:latin typeface="Tilda Sans" panose="020B0502020204020303" pitchFamily="34" charset="0"/>
              </a:defRPr>
            </a:lvl1pPr>
          </a:lstStyle>
          <a:p>
            <a:pPr lvl="0"/>
            <a:endParaRPr lang="ru-RU" dirty="0"/>
          </a:p>
        </p:txBody>
      </p:sp>
      <p:sp>
        <p:nvSpPr>
          <p:cNvPr id="17" name="Текст 11">
            <a:extLst>
              <a:ext uri="{FF2B5EF4-FFF2-40B4-BE49-F238E27FC236}">
                <a16:creationId xmlns:a16="http://schemas.microsoft.com/office/drawing/2014/main" id="{04E016B5-6889-7411-5F70-9EDEB7FCA65F}"/>
              </a:ext>
            </a:extLst>
          </p:cNvPr>
          <p:cNvSpPr>
            <a:spLocks noGrp="1"/>
          </p:cNvSpPr>
          <p:nvPr>
            <p:ph type="body" sz="quarter" idx="20"/>
          </p:nvPr>
        </p:nvSpPr>
        <p:spPr>
          <a:xfrm>
            <a:off x="8056880" y="4048125"/>
            <a:ext cx="3692525" cy="2068195"/>
          </a:xfrm>
        </p:spPr>
        <p:txBody>
          <a:bodyPr>
            <a:noAutofit/>
          </a:bodyPr>
          <a:lstStyle>
            <a:lvl1pPr marL="0" indent="0">
              <a:buNone/>
              <a:defRPr sz="1600">
                <a:solidFill>
                  <a:schemeClr val="tx1"/>
                </a:solidFill>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18497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круг с фото">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Picture Placeholder 6">
            <a:extLst>
              <a:ext uri="{FF2B5EF4-FFF2-40B4-BE49-F238E27FC236}">
                <a16:creationId xmlns:a16="http://schemas.microsoft.com/office/drawing/2014/main" id="{D9859EC2-AE27-43FB-B713-C4524EDD15B5}"/>
              </a:ext>
            </a:extLst>
          </p:cNvPr>
          <p:cNvSpPr>
            <a:spLocks noGrp="1"/>
          </p:cNvSpPr>
          <p:nvPr>
            <p:ph type="pic" sz="quarter" idx="13"/>
          </p:nvPr>
        </p:nvSpPr>
        <p:spPr>
          <a:xfrm>
            <a:off x="505058" y="1293714"/>
            <a:ext cx="4972466" cy="4821340"/>
          </a:xfrm>
          <a:custGeom>
            <a:avLst/>
            <a:gdLst>
              <a:gd name="connsiteX0" fmla="*/ 1792817 w 3585634"/>
              <a:gd name="connsiteY0" fmla="*/ 1135213 h 3585634"/>
              <a:gd name="connsiteX1" fmla="*/ 1135213 w 3585634"/>
              <a:gd name="connsiteY1" fmla="*/ 1792817 h 3585634"/>
              <a:gd name="connsiteX2" fmla="*/ 1792817 w 3585634"/>
              <a:gd name="connsiteY2" fmla="*/ 2450421 h 3585634"/>
              <a:gd name="connsiteX3" fmla="*/ 2450421 w 3585634"/>
              <a:gd name="connsiteY3" fmla="*/ 1792817 h 3585634"/>
              <a:gd name="connsiteX4" fmla="*/ 1792817 w 3585634"/>
              <a:gd name="connsiteY4" fmla="*/ 1135213 h 3585634"/>
              <a:gd name="connsiteX5" fmla="*/ 1792817 w 3585634"/>
              <a:gd name="connsiteY5" fmla="*/ 0 h 3585634"/>
              <a:gd name="connsiteX6" fmla="*/ 3585634 w 3585634"/>
              <a:gd name="connsiteY6" fmla="*/ 1792817 h 3585634"/>
              <a:gd name="connsiteX7" fmla="*/ 1792817 w 3585634"/>
              <a:gd name="connsiteY7" fmla="*/ 3585634 h 3585634"/>
              <a:gd name="connsiteX8" fmla="*/ 0 w 3585634"/>
              <a:gd name="connsiteY8" fmla="*/ 1792817 h 3585634"/>
              <a:gd name="connsiteX9" fmla="*/ 1792817 w 3585634"/>
              <a:gd name="connsiteY9" fmla="*/ 0 h 358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5634" h="3585634">
                <a:moveTo>
                  <a:pt x="1792817" y="1135213"/>
                </a:moveTo>
                <a:cubicBezTo>
                  <a:pt x="1429632" y="1135213"/>
                  <a:pt x="1135213" y="1429632"/>
                  <a:pt x="1135213" y="1792817"/>
                </a:cubicBezTo>
                <a:cubicBezTo>
                  <a:pt x="1135213" y="2156002"/>
                  <a:pt x="1429632" y="2450421"/>
                  <a:pt x="1792817" y="2450421"/>
                </a:cubicBezTo>
                <a:cubicBezTo>
                  <a:pt x="2156002" y="2450421"/>
                  <a:pt x="2450421" y="2156002"/>
                  <a:pt x="2450421" y="1792817"/>
                </a:cubicBezTo>
                <a:cubicBezTo>
                  <a:pt x="2450421" y="1429632"/>
                  <a:pt x="2156002" y="1135213"/>
                  <a:pt x="1792817" y="1135213"/>
                </a:cubicBezTo>
                <a:close/>
                <a:moveTo>
                  <a:pt x="1792817" y="0"/>
                </a:moveTo>
                <a:cubicBezTo>
                  <a:pt x="2782962" y="0"/>
                  <a:pt x="3585634" y="802672"/>
                  <a:pt x="3585634" y="1792817"/>
                </a:cubicBezTo>
                <a:cubicBezTo>
                  <a:pt x="3585634" y="2782962"/>
                  <a:pt x="2782962" y="3585634"/>
                  <a:pt x="1792817" y="3585634"/>
                </a:cubicBezTo>
                <a:cubicBezTo>
                  <a:pt x="802672" y="3585634"/>
                  <a:pt x="0" y="2782962"/>
                  <a:pt x="0" y="1792817"/>
                </a:cubicBezTo>
                <a:cubicBezTo>
                  <a:pt x="0" y="802672"/>
                  <a:pt x="802672" y="0"/>
                  <a:pt x="1792817" y="0"/>
                </a:cubicBezTo>
                <a:close/>
              </a:path>
            </a:pathLst>
          </a:custGeom>
          <a:solidFill>
            <a:schemeClr val="accent1"/>
          </a:solidFill>
        </p:spPr>
        <p:txBody>
          <a:bodyPr wrap="square" anchor="ctr" anchorCtr="0">
            <a:noAutofit/>
          </a:bodyPr>
          <a:lstStyle>
            <a:lvl1pPr algn="ctr">
              <a:buNone/>
              <a:defRPr sz="1000"/>
            </a:lvl1pPr>
          </a:lstStyle>
          <a:p>
            <a:endParaRPr lang="en-US" dirty="0"/>
          </a:p>
        </p:txBody>
      </p:sp>
    </p:spTree>
    <p:extLst>
      <p:ext uri="{BB962C8B-B14F-4D97-AF65-F5344CB8AC3E}">
        <p14:creationId xmlns:p14="http://schemas.microsoft.com/office/powerpoint/2010/main" val="202496178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98EB8547-C784-35E0-279B-BB5793497D11}"/>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D8404393-14FE-872E-E8FF-27C139915FD8}"/>
              </a:ext>
            </a:extLst>
          </p:cNvPr>
          <p:cNvSpPr>
            <a:spLocks noGrp="1"/>
          </p:cNvSpPr>
          <p:nvPr>
            <p:ph type="sldNum" sz="quarter" idx="11"/>
          </p:nvPr>
        </p:nvSpPr>
        <p:spPr/>
        <p:txBody>
          <a:bodyPr/>
          <a:lstStyle/>
          <a:p>
            <a:fld id="{192AC049-6798-41A8-A0BD-CA68192034D3}" type="slidenum">
              <a:rPr lang="ru-RU" smtClean="0"/>
              <a:pPr/>
              <a:t>‹#›</a:t>
            </a:fld>
            <a:endParaRPr lang="ru-RU" dirty="0"/>
          </a:p>
        </p:txBody>
      </p:sp>
    </p:spTree>
    <p:extLst>
      <p:ext uri="{BB962C8B-B14F-4D97-AF65-F5344CB8AC3E}">
        <p14:creationId xmlns:p14="http://schemas.microsoft.com/office/powerpoint/2010/main" val="372460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рисунок на весь слайд">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A3B76969-09A3-F80E-94C6-4F0AADCEC3B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8571AE3-131B-55D1-FDF5-E573DF902A0F}"/>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90888BFE-DB1E-4BFB-1650-F0DC35B62B80}"/>
              </a:ext>
            </a:extLst>
          </p:cNvPr>
          <p:cNvSpPr>
            <a:spLocks noGrp="1"/>
          </p:cNvSpPr>
          <p:nvPr>
            <p:ph type="pic" sz="quarter" idx="12"/>
          </p:nvPr>
        </p:nvSpPr>
        <p:spPr>
          <a:xfrm>
            <a:off x="0" y="0"/>
            <a:ext cx="12192000" cy="6858000"/>
          </a:xfrm>
        </p:spPr>
        <p:txBody>
          <a:bodyPr/>
          <a:lstStyle/>
          <a:p>
            <a:endParaRPr lang="ru-RU"/>
          </a:p>
        </p:txBody>
      </p:sp>
    </p:spTree>
    <p:extLst>
      <p:ext uri="{BB962C8B-B14F-4D97-AF65-F5344CB8AC3E}">
        <p14:creationId xmlns:p14="http://schemas.microsoft.com/office/powerpoint/2010/main" val="2493828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рисунка нестандарт,  2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7CB8AD-5881-3BBD-EA26-D227CFF1CC78}"/>
              </a:ext>
            </a:extLst>
          </p:cNvPr>
          <p:cNvSpPr>
            <a:spLocks noGrp="1"/>
          </p:cNvSpPr>
          <p:nvPr>
            <p:ph type="title" hasCustomPrompt="1"/>
          </p:nvPr>
        </p:nvSpPr>
        <p:spPr>
          <a:xfrm>
            <a:off x="6096000" y="620713"/>
            <a:ext cx="5653088" cy="1512887"/>
          </a:xfrm>
        </p:spPr>
        <p:txBody>
          <a:bodyPr/>
          <a:lstStyle>
            <a:lvl1pPr>
              <a:defRPr>
                <a:solidFill>
                  <a:schemeClr val="tx1">
                    <a:lumMod val="75000"/>
                    <a:lumOff val="25000"/>
                  </a:schemeClr>
                </a:solidFill>
              </a:defRPr>
            </a:lvl1pPr>
          </a:lstStyle>
          <a:p>
            <a:r>
              <a:rPr lang="ru-RU" dirty="0"/>
              <a:t>Образец заголовка на две строки</a:t>
            </a:r>
          </a:p>
        </p:txBody>
      </p:sp>
      <p:sp>
        <p:nvSpPr>
          <p:cNvPr id="4" name="Номер слайда 3">
            <a:extLst>
              <a:ext uri="{FF2B5EF4-FFF2-40B4-BE49-F238E27FC236}">
                <a16:creationId xmlns:a16="http://schemas.microsoft.com/office/drawing/2014/main" id="{9BBBB799-1C10-BA82-1DB9-6CB7AB1875A5}"/>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6A69AAB2-4448-E787-A3F8-30E421D04943}"/>
              </a:ext>
            </a:extLst>
          </p:cNvPr>
          <p:cNvSpPr>
            <a:spLocks noGrp="1"/>
          </p:cNvSpPr>
          <p:nvPr>
            <p:ph type="pic" sz="quarter" idx="12"/>
          </p:nvPr>
        </p:nvSpPr>
        <p:spPr>
          <a:xfrm>
            <a:off x="0" y="0"/>
            <a:ext cx="2835275" cy="4094163"/>
          </a:xfrm>
        </p:spPr>
        <p:txBody>
          <a:bodyPr/>
          <a:lstStyle/>
          <a:p>
            <a:endParaRPr lang="ru-RU"/>
          </a:p>
        </p:txBody>
      </p:sp>
      <p:sp>
        <p:nvSpPr>
          <p:cNvPr id="8" name="Рисунок 7">
            <a:extLst>
              <a:ext uri="{FF2B5EF4-FFF2-40B4-BE49-F238E27FC236}">
                <a16:creationId xmlns:a16="http://schemas.microsoft.com/office/drawing/2014/main" id="{8B10B8EA-25A7-1E9C-0480-817E101C8BE7}"/>
              </a:ext>
            </a:extLst>
          </p:cNvPr>
          <p:cNvSpPr>
            <a:spLocks noGrp="1"/>
          </p:cNvSpPr>
          <p:nvPr>
            <p:ph type="pic" sz="quarter" idx="13"/>
          </p:nvPr>
        </p:nvSpPr>
        <p:spPr>
          <a:xfrm>
            <a:off x="0" y="4212590"/>
            <a:ext cx="2835275" cy="2641600"/>
          </a:xfrm>
        </p:spPr>
        <p:txBody>
          <a:bodyPr/>
          <a:lstStyle/>
          <a:p>
            <a:endParaRPr lang="ru-RU"/>
          </a:p>
        </p:txBody>
      </p:sp>
      <p:sp>
        <p:nvSpPr>
          <p:cNvPr id="9" name="Рисунок 7">
            <a:extLst>
              <a:ext uri="{FF2B5EF4-FFF2-40B4-BE49-F238E27FC236}">
                <a16:creationId xmlns:a16="http://schemas.microsoft.com/office/drawing/2014/main" id="{9E44B48A-477F-1AE1-888C-50DCE8A88174}"/>
              </a:ext>
            </a:extLst>
          </p:cNvPr>
          <p:cNvSpPr>
            <a:spLocks noGrp="1"/>
          </p:cNvSpPr>
          <p:nvPr>
            <p:ph type="pic" sz="quarter" idx="14"/>
          </p:nvPr>
        </p:nvSpPr>
        <p:spPr>
          <a:xfrm>
            <a:off x="2976880" y="2540"/>
            <a:ext cx="2835275" cy="2641600"/>
          </a:xfrm>
        </p:spPr>
        <p:txBody>
          <a:bodyPr/>
          <a:lstStyle/>
          <a:p>
            <a:endParaRPr lang="ru-RU"/>
          </a:p>
        </p:txBody>
      </p:sp>
      <p:sp>
        <p:nvSpPr>
          <p:cNvPr id="10" name="Рисунок 5">
            <a:extLst>
              <a:ext uri="{FF2B5EF4-FFF2-40B4-BE49-F238E27FC236}">
                <a16:creationId xmlns:a16="http://schemas.microsoft.com/office/drawing/2014/main" id="{1D47F3B7-9C1E-FD79-9A6B-DD0081980F9D}"/>
              </a:ext>
            </a:extLst>
          </p:cNvPr>
          <p:cNvSpPr>
            <a:spLocks noGrp="1"/>
          </p:cNvSpPr>
          <p:nvPr>
            <p:ph type="pic" sz="quarter" idx="15"/>
          </p:nvPr>
        </p:nvSpPr>
        <p:spPr>
          <a:xfrm>
            <a:off x="2976879" y="2759710"/>
            <a:ext cx="2835275" cy="4094163"/>
          </a:xfrm>
        </p:spPr>
        <p:txBody>
          <a:bodyPr/>
          <a:lstStyle/>
          <a:p>
            <a:endParaRPr lang="ru-RU"/>
          </a:p>
        </p:txBody>
      </p:sp>
      <p:sp>
        <p:nvSpPr>
          <p:cNvPr id="12" name="Текст 11">
            <a:extLst>
              <a:ext uri="{FF2B5EF4-FFF2-40B4-BE49-F238E27FC236}">
                <a16:creationId xmlns:a16="http://schemas.microsoft.com/office/drawing/2014/main" id="{6E0C49A8-4D43-3539-E32C-F17B60D4D720}"/>
              </a:ext>
            </a:extLst>
          </p:cNvPr>
          <p:cNvSpPr>
            <a:spLocks noGrp="1"/>
          </p:cNvSpPr>
          <p:nvPr>
            <p:ph type="body" sz="quarter" idx="16"/>
          </p:nvPr>
        </p:nvSpPr>
        <p:spPr>
          <a:xfrm>
            <a:off x="6096000" y="2326550"/>
            <a:ext cx="5653088" cy="374650"/>
          </a:xfrm>
        </p:spPr>
        <p:txBody>
          <a:bodyPr>
            <a:no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3" name="Текст 11">
            <a:extLst>
              <a:ext uri="{FF2B5EF4-FFF2-40B4-BE49-F238E27FC236}">
                <a16:creationId xmlns:a16="http://schemas.microsoft.com/office/drawing/2014/main" id="{BD1F1461-2473-4BAE-475C-A8BD222EC9ED}"/>
              </a:ext>
            </a:extLst>
          </p:cNvPr>
          <p:cNvSpPr>
            <a:spLocks noGrp="1"/>
          </p:cNvSpPr>
          <p:nvPr>
            <p:ph type="body" sz="quarter" idx="17"/>
          </p:nvPr>
        </p:nvSpPr>
        <p:spPr>
          <a:xfrm>
            <a:off x="6096000" y="2764699"/>
            <a:ext cx="5653088" cy="1370231"/>
          </a:xfrm>
        </p:spPr>
        <p:txBody>
          <a:bodyPr>
            <a:noAutofit/>
          </a:bodyPr>
          <a:lstStyle>
            <a:lvl1pPr marL="0" indent="0">
              <a:buNone/>
              <a:defRPr sz="1600"/>
            </a:lvl1pPr>
          </a:lstStyle>
          <a:p>
            <a:pPr lvl="0"/>
            <a:endParaRPr lang="ru-RU" dirty="0"/>
          </a:p>
        </p:txBody>
      </p:sp>
      <p:sp>
        <p:nvSpPr>
          <p:cNvPr id="14" name="Текст 11">
            <a:extLst>
              <a:ext uri="{FF2B5EF4-FFF2-40B4-BE49-F238E27FC236}">
                <a16:creationId xmlns:a16="http://schemas.microsoft.com/office/drawing/2014/main" id="{5D7B9008-6CB3-2C61-99A8-FAB5B29AE460}"/>
              </a:ext>
            </a:extLst>
          </p:cNvPr>
          <p:cNvSpPr>
            <a:spLocks noGrp="1"/>
          </p:cNvSpPr>
          <p:nvPr>
            <p:ph type="body" sz="quarter" idx="18"/>
          </p:nvPr>
        </p:nvSpPr>
        <p:spPr>
          <a:xfrm>
            <a:off x="6096000" y="4314630"/>
            <a:ext cx="5653088" cy="374650"/>
          </a:xfrm>
        </p:spPr>
        <p:txBody>
          <a:bodyPr>
            <a:noAutofit/>
          </a:bodyPr>
          <a:lstStyle>
            <a:lvl1pPr marL="0" indent="0">
              <a:buNone/>
              <a:defRPr sz="2000">
                <a:solidFill>
                  <a:schemeClr val="tx1">
                    <a:lumMod val="75000"/>
                    <a:lumOff val="25000"/>
                  </a:schemeClr>
                </a:solidFill>
                <a:latin typeface="Tilda Sans Black" panose="020B0902020204020303" pitchFamily="34" charset="0"/>
              </a:defRPr>
            </a:lvl1pPr>
          </a:lstStyle>
          <a:p>
            <a:pPr lvl="0"/>
            <a:endParaRPr lang="ru-RU" dirty="0"/>
          </a:p>
        </p:txBody>
      </p:sp>
      <p:sp>
        <p:nvSpPr>
          <p:cNvPr id="15" name="Текст 11">
            <a:extLst>
              <a:ext uri="{FF2B5EF4-FFF2-40B4-BE49-F238E27FC236}">
                <a16:creationId xmlns:a16="http://schemas.microsoft.com/office/drawing/2014/main" id="{D3A3F6B8-2492-23DC-B6AF-78AD471BF34F}"/>
              </a:ext>
            </a:extLst>
          </p:cNvPr>
          <p:cNvSpPr>
            <a:spLocks noGrp="1"/>
          </p:cNvSpPr>
          <p:nvPr>
            <p:ph type="body" sz="quarter" idx="19"/>
          </p:nvPr>
        </p:nvSpPr>
        <p:spPr>
          <a:xfrm>
            <a:off x="6096000" y="4752779"/>
            <a:ext cx="5653088" cy="1370231"/>
          </a:xfrm>
        </p:spPr>
        <p:txBody>
          <a:bodyPr>
            <a:noAutofit/>
          </a:bodyPr>
          <a:lstStyle>
            <a:lvl1pPr marL="0" indent="0">
              <a:buNone/>
              <a:defRPr sz="1600"/>
            </a:lvl1pPr>
          </a:lstStyle>
          <a:p>
            <a:pPr lvl="0"/>
            <a:endParaRPr lang="ru-RU" dirty="0"/>
          </a:p>
        </p:txBody>
      </p:sp>
    </p:spTree>
    <p:extLst>
      <p:ext uri="{BB962C8B-B14F-4D97-AF65-F5344CB8AC3E}">
        <p14:creationId xmlns:p14="http://schemas.microsoft.com/office/powerpoint/2010/main" val="3788528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диаграмма и три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AC483A-031A-FCCA-4ADA-7024BD62A209}"/>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F355A87-4517-0A8C-E0A4-778D41B7D411}"/>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170754CA-8D03-C5F6-35C9-3484BF606D6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Диаграмма 5">
            <a:extLst>
              <a:ext uri="{FF2B5EF4-FFF2-40B4-BE49-F238E27FC236}">
                <a16:creationId xmlns:a16="http://schemas.microsoft.com/office/drawing/2014/main" id="{186C6CEB-028C-E516-9EED-B4479E3725BC}"/>
              </a:ext>
            </a:extLst>
          </p:cNvPr>
          <p:cNvSpPr>
            <a:spLocks noGrp="1"/>
          </p:cNvSpPr>
          <p:nvPr>
            <p:ph type="chart" sz="quarter" idx="12"/>
          </p:nvPr>
        </p:nvSpPr>
        <p:spPr>
          <a:xfrm>
            <a:off x="433388" y="1249363"/>
            <a:ext cx="7318375" cy="4884737"/>
          </a:xfrm>
        </p:spPr>
        <p:txBody>
          <a:bodyPr/>
          <a:lstStyle/>
          <a:p>
            <a:endParaRPr lang="ru-RU"/>
          </a:p>
        </p:txBody>
      </p:sp>
      <p:sp>
        <p:nvSpPr>
          <p:cNvPr id="7" name="Текст 7">
            <a:extLst>
              <a:ext uri="{FF2B5EF4-FFF2-40B4-BE49-F238E27FC236}">
                <a16:creationId xmlns:a16="http://schemas.microsoft.com/office/drawing/2014/main" id="{4EFA9C30-D09D-D802-18C1-483ED9D5B6E3}"/>
              </a:ext>
            </a:extLst>
          </p:cNvPr>
          <p:cNvSpPr>
            <a:spLocks noGrp="1"/>
          </p:cNvSpPr>
          <p:nvPr>
            <p:ph type="body" sz="quarter" idx="14"/>
          </p:nvPr>
        </p:nvSpPr>
        <p:spPr>
          <a:xfrm>
            <a:off x="7882358" y="1249363"/>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
        <p:nvSpPr>
          <p:cNvPr id="8" name="Текст 7">
            <a:extLst>
              <a:ext uri="{FF2B5EF4-FFF2-40B4-BE49-F238E27FC236}">
                <a16:creationId xmlns:a16="http://schemas.microsoft.com/office/drawing/2014/main" id="{530E7303-0384-B471-C553-B226CC4D152A}"/>
              </a:ext>
            </a:extLst>
          </p:cNvPr>
          <p:cNvSpPr>
            <a:spLocks noGrp="1"/>
          </p:cNvSpPr>
          <p:nvPr>
            <p:ph type="body" sz="quarter" idx="15"/>
          </p:nvPr>
        </p:nvSpPr>
        <p:spPr>
          <a:xfrm>
            <a:off x="7882359" y="2864142"/>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
        <p:nvSpPr>
          <p:cNvPr id="9" name="Текст 7">
            <a:extLst>
              <a:ext uri="{FF2B5EF4-FFF2-40B4-BE49-F238E27FC236}">
                <a16:creationId xmlns:a16="http://schemas.microsoft.com/office/drawing/2014/main" id="{D882644A-333F-8CBC-938D-2ADF5D89B568}"/>
              </a:ext>
            </a:extLst>
          </p:cNvPr>
          <p:cNvSpPr>
            <a:spLocks noGrp="1"/>
          </p:cNvSpPr>
          <p:nvPr>
            <p:ph type="body" sz="quarter" idx="16"/>
          </p:nvPr>
        </p:nvSpPr>
        <p:spPr>
          <a:xfrm>
            <a:off x="7882359" y="4478921"/>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4160162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мультимедиа, 2 рисунка, текст - ключевые показател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3FBA0A-12FB-EEE8-884A-6F5B79D1A108}"/>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F1A0F59E-AE1C-CB46-8FC6-9CB63D0AB228}"/>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B7640AE7-B4D5-A49E-1934-ECF96BC1DA7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Мультимедиа 5">
            <a:extLst>
              <a:ext uri="{FF2B5EF4-FFF2-40B4-BE49-F238E27FC236}">
                <a16:creationId xmlns:a16="http://schemas.microsoft.com/office/drawing/2014/main" id="{75794E95-90E9-91E0-A886-07B33ADE7CDF}"/>
              </a:ext>
            </a:extLst>
          </p:cNvPr>
          <p:cNvSpPr>
            <a:spLocks noGrp="1"/>
          </p:cNvSpPr>
          <p:nvPr>
            <p:ph type="media" sz="quarter" idx="12"/>
          </p:nvPr>
        </p:nvSpPr>
        <p:spPr>
          <a:xfrm>
            <a:off x="4919663" y="1365250"/>
            <a:ext cx="6829425" cy="2349500"/>
          </a:xfrm>
        </p:spPr>
        <p:txBody>
          <a:bodyPr/>
          <a:lstStyle/>
          <a:p>
            <a:endParaRPr lang="ru-RU"/>
          </a:p>
        </p:txBody>
      </p:sp>
      <p:sp>
        <p:nvSpPr>
          <p:cNvPr id="8" name="Рисунок 7">
            <a:extLst>
              <a:ext uri="{FF2B5EF4-FFF2-40B4-BE49-F238E27FC236}">
                <a16:creationId xmlns:a16="http://schemas.microsoft.com/office/drawing/2014/main" id="{4E871446-5BB8-9E84-AD77-ED3339E79A51}"/>
              </a:ext>
            </a:extLst>
          </p:cNvPr>
          <p:cNvSpPr>
            <a:spLocks noGrp="1"/>
          </p:cNvSpPr>
          <p:nvPr>
            <p:ph type="pic" sz="quarter" idx="13"/>
          </p:nvPr>
        </p:nvSpPr>
        <p:spPr>
          <a:xfrm>
            <a:off x="4919663" y="3841754"/>
            <a:ext cx="3333086" cy="2187971"/>
          </a:xfrm>
        </p:spPr>
        <p:txBody>
          <a:bodyPr/>
          <a:lstStyle/>
          <a:p>
            <a:endParaRPr lang="ru-RU"/>
          </a:p>
        </p:txBody>
      </p:sp>
      <p:sp>
        <p:nvSpPr>
          <p:cNvPr id="12" name="Рисунок 7">
            <a:extLst>
              <a:ext uri="{FF2B5EF4-FFF2-40B4-BE49-F238E27FC236}">
                <a16:creationId xmlns:a16="http://schemas.microsoft.com/office/drawing/2014/main" id="{8D94F474-40C2-8209-E1EE-723D9D9BAAD8}"/>
              </a:ext>
            </a:extLst>
          </p:cNvPr>
          <p:cNvSpPr>
            <a:spLocks noGrp="1"/>
          </p:cNvSpPr>
          <p:nvPr>
            <p:ph type="pic" sz="quarter" idx="14"/>
          </p:nvPr>
        </p:nvSpPr>
        <p:spPr>
          <a:xfrm>
            <a:off x="8401152" y="3841754"/>
            <a:ext cx="3333086" cy="2187971"/>
          </a:xfrm>
        </p:spPr>
        <p:txBody>
          <a:bodyPr/>
          <a:lstStyle/>
          <a:p>
            <a:endParaRPr lang="ru-RU"/>
          </a:p>
        </p:txBody>
      </p:sp>
      <p:sp>
        <p:nvSpPr>
          <p:cNvPr id="14" name="Текст 13">
            <a:extLst>
              <a:ext uri="{FF2B5EF4-FFF2-40B4-BE49-F238E27FC236}">
                <a16:creationId xmlns:a16="http://schemas.microsoft.com/office/drawing/2014/main" id="{8311F873-77D1-79D3-17A3-E56344524E3B}"/>
              </a:ext>
            </a:extLst>
          </p:cNvPr>
          <p:cNvSpPr>
            <a:spLocks noGrp="1"/>
          </p:cNvSpPr>
          <p:nvPr>
            <p:ph type="body" sz="quarter" idx="15"/>
          </p:nvPr>
        </p:nvSpPr>
        <p:spPr>
          <a:xfrm>
            <a:off x="442913" y="1365250"/>
            <a:ext cx="4383087" cy="1574720"/>
          </a:xfrm>
        </p:spPr>
        <p:txBody>
          <a:bodyPr>
            <a:normAutofit/>
          </a:bodyPr>
          <a:lstStyle>
            <a:lvl1pPr marL="0" indent="0">
              <a:buNone/>
              <a:defRPr sz="2400">
                <a:latin typeface="Tilda Sans" panose="020B0502020204020303" pitchFamily="34" charset="0"/>
              </a:defRPr>
            </a:lvl1pPr>
          </a:lstStyle>
          <a:p>
            <a:pPr lvl="0"/>
            <a:endParaRPr lang="ru-RU" dirty="0"/>
          </a:p>
        </p:txBody>
      </p:sp>
      <p:sp>
        <p:nvSpPr>
          <p:cNvPr id="16" name="Текст 15">
            <a:extLst>
              <a:ext uri="{FF2B5EF4-FFF2-40B4-BE49-F238E27FC236}">
                <a16:creationId xmlns:a16="http://schemas.microsoft.com/office/drawing/2014/main" id="{52D2A937-FC4B-A137-DCD1-6B0356B9163F}"/>
              </a:ext>
            </a:extLst>
          </p:cNvPr>
          <p:cNvSpPr>
            <a:spLocks noGrp="1"/>
          </p:cNvSpPr>
          <p:nvPr>
            <p:ph type="body" sz="quarter" idx="16" hasCustomPrompt="1"/>
          </p:nvPr>
        </p:nvSpPr>
        <p:spPr>
          <a:xfrm>
            <a:off x="442913" y="3183000"/>
            <a:ext cx="4383087" cy="612775"/>
          </a:xfrm>
        </p:spPr>
        <p:txBody>
          <a:bodyPr>
            <a:noAutofit/>
          </a:bodyPr>
          <a:lstStyle>
            <a:lvl1pPr marL="0" indent="0">
              <a:buNone/>
              <a:defRPr sz="4400">
                <a:solidFill>
                  <a:srgbClr val="002060"/>
                </a:solidFill>
                <a:latin typeface="Tilda Sans Black" panose="020B0902020204020303" pitchFamily="34" charset="0"/>
              </a:defRPr>
            </a:lvl1pPr>
          </a:lstStyle>
          <a:p>
            <a:pPr lvl="0"/>
            <a:r>
              <a:rPr lang="ru-RU" dirty="0"/>
              <a:t>ХХХ</a:t>
            </a:r>
          </a:p>
        </p:txBody>
      </p:sp>
      <p:sp>
        <p:nvSpPr>
          <p:cNvPr id="19" name="Текст 15">
            <a:extLst>
              <a:ext uri="{FF2B5EF4-FFF2-40B4-BE49-F238E27FC236}">
                <a16:creationId xmlns:a16="http://schemas.microsoft.com/office/drawing/2014/main" id="{5145B018-0695-B8DC-32CB-9464CCB934DB}"/>
              </a:ext>
            </a:extLst>
          </p:cNvPr>
          <p:cNvSpPr>
            <a:spLocks noGrp="1"/>
          </p:cNvSpPr>
          <p:nvPr>
            <p:ph type="body" sz="quarter" idx="17" hasCustomPrompt="1"/>
          </p:nvPr>
        </p:nvSpPr>
        <p:spPr>
          <a:xfrm>
            <a:off x="442913" y="4710376"/>
            <a:ext cx="4383087" cy="612775"/>
          </a:xfrm>
        </p:spPr>
        <p:txBody>
          <a:bodyPr>
            <a:noAutofit/>
          </a:bodyPr>
          <a:lstStyle>
            <a:lvl1pPr marL="0" indent="0">
              <a:buNone/>
              <a:defRPr sz="4400">
                <a:solidFill>
                  <a:srgbClr val="002060"/>
                </a:solidFill>
                <a:latin typeface="Tilda Sans Black" panose="020B0902020204020303" pitchFamily="34" charset="0"/>
              </a:defRPr>
            </a:lvl1pPr>
          </a:lstStyle>
          <a:p>
            <a:pPr lvl="0"/>
            <a:r>
              <a:rPr lang="ru-RU" dirty="0"/>
              <a:t>ХХХ</a:t>
            </a:r>
          </a:p>
        </p:txBody>
      </p:sp>
      <p:sp>
        <p:nvSpPr>
          <p:cNvPr id="20" name="Текст 15">
            <a:extLst>
              <a:ext uri="{FF2B5EF4-FFF2-40B4-BE49-F238E27FC236}">
                <a16:creationId xmlns:a16="http://schemas.microsoft.com/office/drawing/2014/main" id="{051103EC-1492-F88C-6E48-E47300B74869}"/>
              </a:ext>
            </a:extLst>
          </p:cNvPr>
          <p:cNvSpPr>
            <a:spLocks noGrp="1"/>
          </p:cNvSpPr>
          <p:nvPr>
            <p:ph type="body" sz="quarter" idx="18" hasCustomPrompt="1"/>
          </p:nvPr>
        </p:nvSpPr>
        <p:spPr>
          <a:xfrm>
            <a:off x="442913" y="3881193"/>
            <a:ext cx="4383087" cy="612775"/>
          </a:xfrm>
        </p:spPr>
        <p:txBody>
          <a:bodyPr>
            <a:normAutofit/>
          </a:bodyPr>
          <a:lstStyle>
            <a:lvl1pPr marL="0" indent="0">
              <a:buNone/>
              <a:defRPr sz="2400">
                <a:latin typeface="Tilda Sans" panose="020B0502020204020303" pitchFamily="34" charset="0"/>
              </a:defRPr>
            </a:lvl1pPr>
          </a:lstStyle>
          <a:p>
            <a:pPr lvl="0"/>
            <a:r>
              <a:rPr lang="ru-RU" dirty="0"/>
              <a:t>Ключевой показатель</a:t>
            </a:r>
          </a:p>
        </p:txBody>
      </p:sp>
      <p:sp>
        <p:nvSpPr>
          <p:cNvPr id="21" name="Текст 15">
            <a:extLst>
              <a:ext uri="{FF2B5EF4-FFF2-40B4-BE49-F238E27FC236}">
                <a16:creationId xmlns:a16="http://schemas.microsoft.com/office/drawing/2014/main" id="{873F4120-8AD6-FBCD-8394-D7A42340D6FF}"/>
              </a:ext>
            </a:extLst>
          </p:cNvPr>
          <p:cNvSpPr>
            <a:spLocks noGrp="1"/>
          </p:cNvSpPr>
          <p:nvPr>
            <p:ph type="body" sz="quarter" idx="19" hasCustomPrompt="1"/>
          </p:nvPr>
        </p:nvSpPr>
        <p:spPr>
          <a:xfrm>
            <a:off x="442913" y="5404857"/>
            <a:ext cx="4383087" cy="612775"/>
          </a:xfrm>
        </p:spPr>
        <p:txBody>
          <a:bodyPr>
            <a:normAutofit/>
          </a:bodyPr>
          <a:lstStyle>
            <a:lvl1pPr marL="0" indent="0">
              <a:buNone/>
              <a:defRPr sz="2400">
                <a:latin typeface="Tilda Sans" panose="020B0502020204020303" pitchFamily="34" charset="0"/>
              </a:defRPr>
            </a:lvl1pPr>
          </a:lstStyle>
          <a:p>
            <a:pPr lvl="0"/>
            <a:r>
              <a:rPr lang="ru-RU" dirty="0"/>
              <a:t>Ключевой показатель</a:t>
            </a:r>
          </a:p>
        </p:txBody>
      </p:sp>
    </p:spTree>
    <p:extLst>
      <p:ext uri="{BB962C8B-B14F-4D97-AF65-F5344CB8AC3E}">
        <p14:creationId xmlns:p14="http://schemas.microsoft.com/office/powerpoint/2010/main" val="1232447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мультимеди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Мультимедиа 5"/>
          <p:cNvSpPr>
            <a:spLocks noGrp="1"/>
          </p:cNvSpPr>
          <p:nvPr>
            <p:ph type="media" sz="quarter" idx="12"/>
          </p:nvPr>
        </p:nvSpPr>
        <p:spPr>
          <a:xfrm>
            <a:off x="442913" y="1331913"/>
            <a:ext cx="11306176" cy="4749800"/>
          </a:xfrm>
        </p:spPr>
        <p:txBody>
          <a:bodyPr/>
          <a:lstStyle/>
          <a:p>
            <a:endParaRPr lang="ru-RU"/>
          </a:p>
        </p:txBody>
      </p:sp>
    </p:spTree>
    <p:extLst>
      <p:ext uri="{BB962C8B-B14F-4D97-AF65-F5344CB8AC3E}">
        <p14:creationId xmlns:p14="http://schemas.microsoft.com/office/powerpoint/2010/main" val="3914170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мокап с мультимедиа">
    <p:spTree>
      <p:nvGrpSpPr>
        <p:cNvPr id="1" name=""/>
        <p:cNvGrpSpPr/>
        <p:nvPr/>
      </p:nvGrpSpPr>
      <p:grpSpPr>
        <a:xfrm>
          <a:off x="0" y="0"/>
          <a:ext cx="0" cy="0"/>
          <a:chOff x="0" y="0"/>
          <a:chExt cx="0" cy="0"/>
        </a:xfrm>
      </p:grpSpPr>
      <p:sp>
        <p:nvSpPr>
          <p:cNvPr id="7" name="Мультимедиа 6"/>
          <p:cNvSpPr>
            <a:spLocks noGrp="1"/>
          </p:cNvSpPr>
          <p:nvPr>
            <p:ph type="media" sz="quarter" idx="12"/>
          </p:nvPr>
        </p:nvSpPr>
        <p:spPr>
          <a:xfrm>
            <a:off x="4095750" y="1517650"/>
            <a:ext cx="7562850" cy="4260850"/>
          </a:xfrm>
        </p:spPr>
        <p:txBody>
          <a:bodyPr/>
          <a:lstStyle/>
          <a:p>
            <a:endParaRPr lang="ru-RU"/>
          </a:p>
        </p:txBody>
      </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9" name="Текст 8"/>
          <p:cNvSpPr>
            <a:spLocks noGrp="1"/>
          </p:cNvSpPr>
          <p:nvPr>
            <p:ph type="body" sz="quarter" idx="13"/>
          </p:nvPr>
        </p:nvSpPr>
        <p:spPr>
          <a:xfrm>
            <a:off x="442913" y="1447800"/>
            <a:ext cx="3430587" cy="4419600"/>
          </a:xfrm>
        </p:spPr>
        <p:txBody>
          <a:bodyPr>
            <a:normAutofit/>
          </a:bodyPr>
          <a:lstStyle>
            <a:lvl1pPr marL="0" indent="0">
              <a:buNone/>
              <a:defRPr sz="2000"/>
            </a:lvl1pPr>
          </a:lstStyle>
          <a:p>
            <a:pPr lvl="0"/>
            <a:endParaRPr lang="ru-RU" dirty="0"/>
          </a:p>
        </p:txBody>
      </p:sp>
      <p:pic>
        <p:nvPicPr>
          <p:cNvPr id="10" name="Picture 2">
            <a:extLst>
              <a:ext uri="{FF2B5EF4-FFF2-40B4-BE49-F238E27FC236}">
                <a16:creationId xmlns:a16="http://schemas.microsoft.com/office/drawing/2014/main" id="{A8F332C9-C754-41EA-8882-C44E32ACB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2110" y="1389616"/>
            <a:ext cx="7726978" cy="4871483"/>
          </a:xfrm>
          <a:prstGeom prst="rect">
            <a:avLst/>
          </a:prstGeom>
        </p:spPr>
      </p:pic>
    </p:spTree>
    <p:extLst>
      <p:ext uri="{BB962C8B-B14F-4D97-AF65-F5344CB8AC3E}">
        <p14:creationId xmlns:p14="http://schemas.microsoft.com/office/powerpoint/2010/main" val="352668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рисунка и 4 текстовых блок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8CDE6C-7BC9-B423-3F9D-9541C0EF7E98}"/>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D65CCED5-4357-7432-6912-99ECCDFADEB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5E09B23A-F1C0-CD82-E31B-040F94C63F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5401FE2B-E294-ABFF-EBCA-B9979275A83B}"/>
              </a:ext>
            </a:extLst>
          </p:cNvPr>
          <p:cNvSpPr>
            <a:spLocks noGrp="1"/>
          </p:cNvSpPr>
          <p:nvPr>
            <p:ph type="pic" sz="quarter" idx="12"/>
          </p:nvPr>
        </p:nvSpPr>
        <p:spPr>
          <a:xfrm>
            <a:off x="7751763" y="1342763"/>
            <a:ext cx="3997325" cy="2291686"/>
          </a:xfrm>
        </p:spPr>
        <p:txBody>
          <a:bodyPr/>
          <a:lstStyle/>
          <a:p>
            <a:endParaRPr lang="ru-RU"/>
          </a:p>
        </p:txBody>
      </p:sp>
      <p:sp>
        <p:nvSpPr>
          <p:cNvPr id="9" name="Рисунок 5">
            <a:extLst>
              <a:ext uri="{FF2B5EF4-FFF2-40B4-BE49-F238E27FC236}">
                <a16:creationId xmlns:a16="http://schemas.microsoft.com/office/drawing/2014/main" id="{CDE94ECF-CB23-8A1E-CC03-C2456F9EB509}"/>
              </a:ext>
            </a:extLst>
          </p:cNvPr>
          <p:cNvSpPr>
            <a:spLocks noGrp="1"/>
          </p:cNvSpPr>
          <p:nvPr>
            <p:ph type="pic" sz="quarter" idx="13"/>
          </p:nvPr>
        </p:nvSpPr>
        <p:spPr>
          <a:xfrm>
            <a:off x="7751763" y="3774319"/>
            <a:ext cx="3997325" cy="2291686"/>
          </a:xfrm>
        </p:spPr>
        <p:txBody>
          <a:bodyPr/>
          <a:lstStyle/>
          <a:p>
            <a:endParaRPr lang="ru-RU"/>
          </a:p>
        </p:txBody>
      </p:sp>
      <p:sp>
        <p:nvSpPr>
          <p:cNvPr id="11" name="Текст 10">
            <a:extLst>
              <a:ext uri="{FF2B5EF4-FFF2-40B4-BE49-F238E27FC236}">
                <a16:creationId xmlns:a16="http://schemas.microsoft.com/office/drawing/2014/main" id="{17595030-E6E6-D379-9DD9-75865050AB80}"/>
              </a:ext>
            </a:extLst>
          </p:cNvPr>
          <p:cNvSpPr>
            <a:spLocks noGrp="1"/>
          </p:cNvSpPr>
          <p:nvPr>
            <p:ph type="body" sz="quarter" idx="14"/>
          </p:nvPr>
        </p:nvSpPr>
        <p:spPr>
          <a:xfrm>
            <a:off x="451417" y="1342763"/>
            <a:ext cx="3495233" cy="2291686"/>
          </a:xfrm>
        </p:spPr>
        <p:txBody>
          <a:bodyPr>
            <a:normAutofit/>
          </a:bodyPr>
          <a:lstStyle>
            <a:lvl1pPr marL="0" indent="0">
              <a:buNone/>
              <a:defRPr sz="2000"/>
            </a:lvl1pPr>
          </a:lstStyle>
          <a:p>
            <a:pPr lvl="0"/>
            <a:endParaRPr lang="ru-RU" dirty="0"/>
          </a:p>
        </p:txBody>
      </p:sp>
      <p:sp>
        <p:nvSpPr>
          <p:cNvPr id="13" name="Текст 10">
            <a:extLst>
              <a:ext uri="{FF2B5EF4-FFF2-40B4-BE49-F238E27FC236}">
                <a16:creationId xmlns:a16="http://schemas.microsoft.com/office/drawing/2014/main" id="{96290F45-689E-D74E-9654-F4507F44CF26}"/>
              </a:ext>
            </a:extLst>
          </p:cNvPr>
          <p:cNvSpPr>
            <a:spLocks noGrp="1"/>
          </p:cNvSpPr>
          <p:nvPr>
            <p:ph type="body" sz="quarter" idx="15"/>
          </p:nvPr>
        </p:nvSpPr>
        <p:spPr>
          <a:xfrm>
            <a:off x="4101590" y="1342763"/>
            <a:ext cx="3495233" cy="2291686"/>
          </a:xfrm>
        </p:spPr>
        <p:txBody>
          <a:bodyPr>
            <a:normAutofit/>
          </a:bodyPr>
          <a:lstStyle>
            <a:lvl1pPr marL="0" indent="0">
              <a:buNone/>
              <a:defRPr sz="2000"/>
            </a:lvl1pPr>
          </a:lstStyle>
          <a:p>
            <a:pPr lvl="0"/>
            <a:endParaRPr lang="ru-RU" dirty="0"/>
          </a:p>
        </p:txBody>
      </p:sp>
      <p:sp>
        <p:nvSpPr>
          <p:cNvPr id="14" name="Текст 10">
            <a:extLst>
              <a:ext uri="{FF2B5EF4-FFF2-40B4-BE49-F238E27FC236}">
                <a16:creationId xmlns:a16="http://schemas.microsoft.com/office/drawing/2014/main" id="{6B255C99-D7B8-1EA6-D659-455570773A11}"/>
              </a:ext>
            </a:extLst>
          </p:cNvPr>
          <p:cNvSpPr>
            <a:spLocks noGrp="1"/>
          </p:cNvSpPr>
          <p:nvPr>
            <p:ph type="body" sz="quarter" idx="16"/>
          </p:nvPr>
        </p:nvSpPr>
        <p:spPr>
          <a:xfrm>
            <a:off x="451417" y="3774319"/>
            <a:ext cx="3495233" cy="2291686"/>
          </a:xfrm>
        </p:spPr>
        <p:txBody>
          <a:bodyPr>
            <a:normAutofit/>
          </a:bodyPr>
          <a:lstStyle>
            <a:lvl1pPr marL="0" indent="0">
              <a:buNone/>
              <a:defRPr sz="2000"/>
            </a:lvl1pPr>
          </a:lstStyle>
          <a:p>
            <a:pPr lvl="0"/>
            <a:endParaRPr lang="ru-RU" dirty="0"/>
          </a:p>
        </p:txBody>
      </p:sp>
      <p:sp>
        <p:nvSpPr>
          <p:cNvPr id="15" name="Текст 10">
            <a:extLst>
              <a:ext uri="{FF2B5EF4-FFF2-40B4-BE49-F238E27FC236}">
                <a16:creationId xmlns:a16="http://schemas.microsoft.com/office/drawing/2014/main" id="{4985439F-C9B6-F7B0-93AC-5564248374E7}"/>
              </a:ext>
            </a:extLst>
          </p:cNvPr>
          <p:cNvSpPr>
            <a:spLocks noGrp="1"/>
          </p:cNvSpPr>
          <p:nvPr>
            <p:ph type="body" sz="quarter" idx="17"/>
          </p:nvPr>
        </p:nvSpPr>
        <p:spPr>
          <a:xfrm>
            <a:off x="4101590" y="3774319"/>
            <a:ext cx="3495233" cy="2291686"/>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1454405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рисунка 4 блока текста">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5441033" y="1128430"/>
            <a:ext cx="7503323" cy="5007653"/>
          </a:xfrm>
          <a:prstGeom prst="rect">
            <a:avLst/>
          </a:prstGeom>
        </p:spPr>
      </p:pic>
      <p:sp>
        <p:nvSpPr>
          <p:cNvPr id="3" name="Прямоугольник 2">
            <a:extLst>
              <a:ext uri="{FF2B5EF4-FFF2-40B4-BE49-F238E27FC236}">
                <a16:creationId xmlns:a16="http://schemas.microsoft.com/office/drawing/2014/main" id="{F12CF09F-E78F-88A7-CF5A-070E664AB95A}"/>
              </a:ext>
            </a:extLst>
          </p:cNvPr>
          <p:cNvSpPr/>
          <p:nvPr userDrawn="1"/>
        </p:nvSpPr>
        <p:spPr>
          <a:xfrm>
            <a:off x="8218714" y="0"/>
            <a:ext cx="3973286" cy="859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88DEC089-E96F-8A8E-F24F-C36946795638}"/>
              </a:ext>
            </a:extLst>
          </p:cNvPr>
          <p:cNvSpPr/>
          <p:nvPr userDrawn="1"/>
        </p:nvSpPr>
        <p:spPr>
          <a:xfrm>
            <a:off x="6503988" y="0"/>
            <a:ext cx="5687505" cy="6858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3" name="Прямоугольник 12">
            <a:extLst>
              <a:ext uri="{FF2B5EF4-FFF2-40B4-BE49-F238E27FC236}">
                <a16:creationId xmlns:a16="http://schemas.microsoft.com/office/drawing/2014/main" id="{B3A40CA4-9395-2103-A20F-C2D4272A5BA2}"/>
              </a:ext>
            </a:extLst>
          </p:cNvPr>
          <p:cNvSpPr/>
          <p:nvPr userDrawn="1"/>
        </p:nvSpPr>
        <p:spPr>
          <a:xfrm>
            <a:off x="0" y="0"/>
            <a:ext cx="3279389" cy="34290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исунок 17">
            <a:extLst>
              <a:ext uri="{FF2B5EF4-FFF2-40B4-BE49-F238E27FC236}">
                <a16:creationId xmlns:a16="http://schemas.microsoft.com/office/drawing/2014/main" id="{CE19234B-FA4B-C3D3-02E7-556918FC9961}"/>
              </a:ext>
            </a:extLst>
          </p:cNvPr>
          <p:cNvSpPr>
            <a:spLocks noGrp="1"/>
          </p:cNvSpPr>
          <p:nvPr>
            <p:ph type="pic" sz="quarter" idx="10"/>
          </p:nvPr>
        </p:nvSpPr>
        <p:spPr>
          <a:xfrm>
            <a:off x="3243263" y="0"/>
            <a:ext cx="3260725" cy="3429000"/>
          </a:xfrm>
        </p:spPr>
        <p:txBody>
          <a:bodyPr/>
          <a:lstStyle/>
          <a:p>
            <a:endParaRPr lang="ru-RU"/>
          </a:p>
        </p:txBody>
      </p:sp>
      <p:sp>
        <p:nvSpPr>
          <p:cNvPr id="19" name="Рисунок 17">
            <a:extLst>
              <a:ext uri="{FF2B5EF4-FFF2-40B4-BE49-F238E27FC236}">
                <a16:creationId xmlns:a16="http://schemas.microsoft.com/office/drawing/2014/main" id="{0E1E5978-6901-ECDD-6236-EAD03F93F2CE}"/>
              </a:ext>
            </a:extLst>
          </p:cNvPr>
          <p:cNvSpPr>
            <a:spLocks noGrp="1"/>
          </p:cNvSpPr>
          <p:nvPr>
            <p:ph type="pic" sz="quarter" idx="11"/>
          </p:nvPr>
        </p:nvSpPr>
        <p:spPr>
          <a:xfrm>
            <a:off x="507" y="3429000"/>
            <a:ext cx="3260725" cy="3429000"/>
          </a:xfrm>
        </p:spPr>
        <p:txBody>
          <a:bodyPr/>
          <a:lstStyle/>
          <a:p>
            <a:endParaRPr lang="ru-RU"/>
          </a:p>
        </p:txBody>
      </p:sp>
      <p:sp>
        <p:nvSpPr>
          <p:cNvPr id="21" name="Текст 20">
            <a:extLst>
              <a:ext uri="{FF2B5EF4-FFF2-40B4-BE49-F238E27FC236}">
                <a16:creationId xmlns:a16="http://schemas.microsoft.com/office/drawing/2014/main" id="{9A80CDBF-C3D1-BAC7-7F57-4142D1D01B9F}"/>
              </a:ext>
            </a:extLst>
          </p:cNvPr>
          <p:cNvSpPr>
            <a:spLocks noGrp="1"/>
          </p:cNvSpPr>
          <p:nvPr>
            <p:ph type="body" sz="quarter" idx="12"/>
          </p:nvPr>
        </p:nvSpPr>
        <p:spPr>
          <a:xfrm>
            <a:off x="442913" y="620713"/>
            <a:ext cx="2328862" cy="2481262"/>
          </a:xfrm>
        </p:spPr>
        <p:txBody>
          <a:bodyPr>
            <a:normAutofit/>
          </a:bodyPr>
          <a:lstStyle>
            <a:lvl1pPr marL="0" indent="0">
              <a:buNone/>
              <a:defRPr sz="2000">
                <a:solidFill>
                  <a:schemeClr val="bg1"/>
                </a:solidFill>
              </a:defRPr>
            </a:lvl1pPr>
          </a:lstStyle>
          <a:p>
            <a:pPr lvl="0"/>
            <a:endParaRPr lang="ru-RU" dirty="0"/>
          </a:p>
        </p:txBody>
      </p:sp>
      <p:sp>
        <p:nvSpPr>
          <p:cNvPr id="25" name="Прямоугольник 24">
            <a:extLst>
              <a:ext uri="{FF2B5EF4-FFF2-40B4-BE49-F238E27FC236}">
                <a16:creationId xmlns:a16="http://schemas.microsoft.com/office/drawing/2014/main" id="{FB2BAB21-5EA6-7E67-9F86-ABDF2E47F938}"/>
              </a:ext>
            </a:extLst>
          </p:cNvPr>
          <p:cNvSpPr/>
          <p:nvPr userDrawn="1"/>
        </p:nvSpPr>
        <p:spPr>
          <a:xfrm>
            <a:off x="3261420" y="3423920"/>
            <a:ext cx="3242821" cy="343408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Текст 20">
            <a:extLst>
              <a:ext uri="{FF2B5EF4-FFF2-40B4-BE49-F238E27FC236}">
                <a16:creationId xmlns:a16="http://schemas.microsoft.com/office/drawing/2014/main" id="{72023954-5FFF-E209-C124-FDE03BD04F67}"/>
              </a:ext>
            </a:extLst>
          </p:cNvPr>
          <p:cNvSpPr>
            <a:spLocks noGrp="1"/>
          </p:cNvSpPr>
          <p:nvPr>
            <p:ph type="body" sz="quarter" idx="13"/>
          </p:nvPr>
        </p:nvSpPr>
        <p:spPr>
          <a:xfrm>
            <a:off x="3704333" y="4044633"/>
            <a:ext cx="2328862" cy="2481262"/>
          </a:xfrm>
        </p:spPr>
        <p:txBody>
          <a:bodyPr>
            <a:normAutofit/>
          </a:bodyPr>
          <a:lstStyle>
            <a:lvl1pPr marL="0" indent="0">
              <a:buNone/>
              <a:defRPr sz="2000">
                <a:solidFill>
                  <a:schemeClr val="bg1"/>
                </a:solidFill>
              </a:defRPr>
            </a:lvl1pPr>
          </a:lstStyle>
          <a:p>
            <a:pPr lvl="0"/>
            <a:endParaRPr lang="ru-RU" dirty="0"/>
          </a:p>
        </p:txBody>
      </p:sp>
      <p:sp>
        <p:nvSpPr>
          <p:cNvPr id="28" name="Текст 27">
            <a:extLst>
              <a:ext uri="{FF2B5EF4-FFF2-40B4-BE49-F238E27FC236}">
                <a16:creationId xmlns:a16="http://schemas.microsoft.com/office/drawing/2014/main" id="{00A1E55E-2087-91D1-BA36-B84B7127CF62}"/>
              </a:ext>
            </a:extLst>
          </p:cNvPr>
          <p:cNvSpPr>
            <a:spLocks noGrp="1"/>
          </p:cNvSpPr>
          <p:nvPr>
            <p:ph type="body" sz="quarter" idx="14"/>
          </p:nvPr>
        </p:nvSpPr>
        <p:spPr>
          <a:xfrm>
            <a:off x="6969761" y="2286001"/>
            <a:ext cx="4769168" cy="3951288"/>
          </a:xfrm>
        </p:spPr>
        <p:txBody>
          <a:bodyPr>
            <a:normAutofit/>
          </a:bodyPr>
          <a:lstStyle>
            <a:lvl1pPr marL="0" indent="0">
              <a:buNone/>
              <a:defRPr sz="2400">
                <a:solidFill>
                  <a:schemeClr val="bg1"/>
                </a:solidFill>
              </a:defRPr>
            </a:lvl1pPr>
          </a:lstStyle>
          <a:p>
            <a:pPr lvl="0"/>
            <a:endParaRPr lang="ru-RU" dirty="0"/>
          </a:p>
        </p:txBody>
      </p:sp>
      <p:sp>
        <p:nvSpPr>
          <p:cNvPr id="31" name="Текст 27">
            <a:extLst>
              <a:ext uri="{FF2B5EF4-FFF2-40B4-BE49-F238E27FC236}">
                <a16:creationId xmlns:a16="http://schemas.microsoft.com/office/drawing/2014/main" id="{E2E4E86B-EC1B-C51E-C468-54F4B9555BFF}"/>
              </a:ext>
            </a:extLst>
          </p:cNvPr>
          <p:cNvSpPr>
            <a:spLocks noGrp="1"/>
          </p:cNvSpPr>
          <p:nvPr>
            <p:ph type="body" sz="quarter" idx="15"/>
          </p:nvPr>
        </p:nvSpPr>
        <p:spPr>
          <a:xfrm>
            <a:off x="6969761" y="620713"/>
            <a:ext cx="4769168" cy="1431371"/>
          </a:xfrm>
        </p:spPr>
        <p:txBody>
          <a:bodyPr>
            <a:normAutofit/>
          </a:bodyPr>
          <a:lstStyle>
            <a:lvl1pPr marL="0" indent="0">
              <a:buNone/>
              <a:defRPr sz="2400">
                <a:solidFill>
                  <a:schemeClr val="bg1"/>
                </a:solidFill>
              </a:defRPr>
            </a:lvl1pPr>
          </a:lstStyle>
          <a:p>
            <a:pPr lvl="0"/>
            <a:endParaRPr lang="ru-RU" dirty="0"/>
          </a:p>
        </p:txBody>
      </p:sp>
    </p:spTree>
    <p:extLst>
      <p:ext uri="{BB962C8B-B14F-4D97-AF65-F5344CB8AC3E}">
        <p14:creationId xmlns:p14="http://schemas.microsoft.com/office/powerpoint/2010/main" val="85722321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рисунок, блок текста белый, 3 блока  текста синих">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439C2A-1142-588C-DD08-EFAE562F7B22}"/>
              </a:ext>
            </a:extLst>
          </p:cNvPr>
          <p:cNvSpPr>
            <a:spLocks noGrp="1"/>
          </p:cNvSpPr>
          <p:nvPr>
            <p:ph type="title"/>
          </p:nvPr>
        </p:nvSpPr>
        <p:spPr>
          <a:xfrm>
            <a:off x="433486" y="620713"/>
            <a:ext cx="5662514" cy="1115490"/>
          </a:xfrm>
        </p:spPr>
        <p:txBody>
          <a:bodyPr/>
          <a:lstStyle/>
          <a:p>
            <a:r>
              <a:rPr lang="ru-RU" dirty="0"/>
              <a:t>Образец заголовка</a:t>
            </a:r>
          </a:p>
        </p:txBody>
      </p:sp>
      <p:sp>
        <p:nvSpPr>
          <p:cNvPr id="5" name="Прямоугольник 4">
            <a:extLst>
              <a:ext uri="{FF2B5EF4-FFF2-40B4-BE49-F238E27FC236}">
                <a16:creationId xmlns:a16="http://schemas.microsoft.com/office/drawing/2014/main" id="{BFCE7186-4399-3A87-9879-AD1E95EA5996}"/>
              </a:ext>
            </a:extLst>
          </p:cNvPr>
          <p:cNvSpPr/>
          <p:nvPr userDrawn="1"/>
        </p:nvSpPr>
        <p:spPr>
          <a:xfrm>
            <a:off x="0" y="3599727"/>
            <a:ext cx="12192000" cy="3258273"/>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7" name="Рисунок 6">
            <a:extLst>
              <a:ext uri="{FF2B5EF4-FFF2-40B4-BE49-F238E27FC236}">
                <a16:creationId xmlns:a16="http://schemas.microsoft.com/office/drawing/2014/main" id="{6E7A6B18-925F-5E55-2464-3B90AA7FED0B}"/>
              </a:ext>
            </a:extLst>
          </p:cNvPr>
          <p:cNvSpPr>
            <a:spLocks noGrp="1"/>
          </p:cNvSpPr>
          <p:nvPr>
            <p:ph type="pic" sz="quarter" idx="10"/>
          </p:nvPr>
        </p:nvSpPr>
        <p:spPr>
          <a:xfrm>
            <a:off x="6457950" y="706438"/>
            <a:ext cx="5291138" cy="2722562"/>
          </a:xfrm>
        </p:spPr>
        <p:txBody>
          <a:bodyPr/>
          <a:lstStyle/>
          <a:p>
            <a:endParaRPr lang="ru-RU"/>
          </a:p>
        </p:txBody>
      </p:sp>
      <p:sp>
        <p:nvSpPr>
          <p:cNvPr id="9" name="Текст 8">
            <a:extLst>
              <a:ext uri="{FF2B5EF4-FFF2-40B4-BE49-F238E27FC236}">
                <a16:creationId xmlns:a16="http://schemas.microsoft.com/office/drawing/2014/main" id="{68107781-B287-4019-7A4B-D2280B7BEE12}"/>
              </a:ext>
            </a:extLst>
          </p:cNvPr>
          <p:cNvSpPr>
            <a:spLocks noGrp="1"/>
          </p:cNvSpPr>
          <p:nvPr>
            <p:ph type="body" sz="quarter" idx="11"/>
          </p:nvPr>
        </p:nvSpPr>
        <p:spPr>
          <a:xfrm>
            <a:off x="442913" y="1990725"/>
            <a:ext cx="5653087" cy="1438275"/>
          </a:xfrm>
        </p:spPr>
        <p:txBody>
          <a:bodyPr>
            <a:normAutofit/>
          </a:bodyPr>
          <a:lstStyle>
            <a:lvl1pPr marL="0" indent="0">
              <a:buNone/>
              <a:defRPr sz="2000"/>
            </a:lvl1pPr>
          </a:lstStyle>
          <a:p>
            <a:pPr lvl="0"/>
            <a:endParaRPr lang="ru-RU" dirty="0"/>
          </a:p>
        </p:txBody>
      </p:sp>
      <p:sp>
        <p:nvSpPr>
          <p:cNvPr id="11" name="Текст 10">
            <a:extLst>
              <a:ext uri="{FF2B5EF4-FFF2-40B4-BE49-F238E27FC236}">
                <a16:creationId xmlns:a16="http://schemas.microsoft.com/office/drawing/2014/main" id="{9924D5FD-89AB-C29D-ADB6-767CC5E0CD97}"/>
              </a:ext>
            </a:extLst>
          </p:cNvPr>
          <p:cNvSpPr>
            <a:spLocks noGrp="1"/>
          </p:cNvSpPr>
          <p:nvPr>
            <p:ph type="body" sz="quarter" idx="12"/>
          </p:nvPr>
        </p:nvSpPr>
        <p:spPr>
          <a:xfrm>
            <a:off x="433388" y="3900488"/>
            <a:ext cx="3721923" cy="2336800"/>
          </a:xfrm>
        </p:spPr>
        <p:txBody>
          <a:bodyPr>
            <a:normAutofit/>
          </a:bodyPr>
          <a:lstStyle>
            <a:lvl1pPr marL="0" indent="0">
              <a:buNone/>
              <a:defRPr sz="2000">
                <a:solidFill>
                  <a:schemeClr val="bg1"/>
                </a:solidFill>
              </a:defRPr>
            </a:lvl1pPr>
          </a:lstStyle>
          <a:p>
            <a:pPr lvl="0"/>
            <a:endParaRPr lang="ru-RU" dirty="0"/>
          </a:p>
        </p:txBody>
      </p:sp>
      <p:sp>
        <p:nvSpPr>
          <p:cNvPr id="15" name="Текст 10">
            <a:extLst>
              <a:ext uri="{FF2B5EF4-FFF2-40B4-BE49-F238E27FC236}">
                <a16:creationId xmlns:a16="http://schemas.microsoft.com/office/drawing/2014/main" id="{C284EAD6-615B-8872-BDC3-189BD807F478}"/>
              </a:ext>
            </a:extLst>
          </p:cNvPr>
          <p:cNvSpPr>
            <a:spLocks noGrp="1"/>
          </p:cNvSpPr>
          <p:nvPr>
            <p:ph type="body" sz="quarter" idx="13"/>
          </p:nvPr>
        </p:nvSpPr>
        <p:spPr>
          <a:xfrm>
            <a:off x="4230276" y="3900488"/>
            <a:ext cx="3721923" cy="2336800"/>
          </a:xfrm>
        </p:spPr>
        <p:txBody>
          <a:bodyPr>
            <a:normAutofit/>
          </a:bodyPr>
          <a:lstStyle>
            <a:lvl1pPr marL="0" indent="0">
              <a:buNone/>
              <a:defRPr sz="2000">
                <a:solidFill>
                  <a:schemeClr val="bg1"/>
                </a:solidFill>
              </a:defRPr>
            </a:lvl1pPr>
          </a:lstStyle>
          <a:p>
            <a:pPr lvl="0"/>
            <a:endParaRPr lang="ru-RU" dirty="0"/>
          </a:p>
        </p:txBody>
      </p:sp>
      <p:sp>
        <p:nvSpPr>
          <p:cNvPr id="16" name="Текст 10">
            <a:extLst>
              <a:ext uri="{FF2B5EF4-FFF2-40B4-BE49-F238E27FC236}">
                <a16:creationId xmlns:a16="http://schemas.microsoft.com/office/drawing/2014/main" id="{D821E3DB-B360-276F-2142-25DDF8227968}"/>
              </a:ext>
            </a:extLst>
          </p:cNvPr>
          <p:cNvSpPr>
            <a:spLocks noGrp="1"/>
          </p:cNvSpPr>
          <p:nvPr>
            <p:ph type="body" sz="quarter" idx="14"/>
          </p:nvPr>
        </p:nvSpPr>
        <p:spPr>
          <a:xfrm>
            <a:off x="8027165" y="3900488"/>
            <a:ext cx="3721923" cy="2336800"/>
          </a:xfrm>
        </p:spPr>
        <p:txBody>
          <a:bodyPr>
            <a:normAutofit/>
          </a:bodyPr>
          <a:lstStyle>
            <a:lvl1pPr marL="0" indent="0">
              <a:buNone/>
              <a:defRPr sz="2000">
                <a:solidFill>
                  <a:schemeClr val="bg1"/>
                </a:solidFill>
              </a:defRPr>
            </a:lvl1pPr>
          </a:lstStyle>
          <a:p>
            <a:pPr lvl="0"/>
            <a:endParaRPr lang="ru-RU" dirty="0"/>
          </a:p>
        </p:txBody>
      </p:sp>
    </p:spTree>
    <p:extLst>
      <p:ext uri="{BB962C8B-B14F-4D97-AF65-F5344CB8AC3E}">
        <p14:creationId xmlns:p14="http://schemas.microsoft.com/office/powerpoint/2010/main" val="15404470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два блока текста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5DB78D-F490-DCC7-FA15-5FFFDBD25763}"/>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9F5BDE-78C3-5829-A07E-598AC365881F}"/>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20DF98F-4DD9-F752-A4C1-91B2A6A765B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3C7D089E-0EAD-B4D1-DB6D-CF534B8B367F}"/>
              </a:ext>
            </a:extLst>
          </p:cNvPr>
          <p:cNvSpPr>
            <a:spLocks noGrp="1"/>
          </p:cNvSpPr>
          <p:nvPr>
            <p:ph type="body" sz="quarter" idx="12"/>
          </p:nvPr>
        </p:nvSpPr>
        <p:spPr>
          <a:xfrm>
            <a:off x="442913" y="1447800"/>
            <a:ext cx="5653087" cy="2163763"/>
          </a:xfrm>
          <a:prstGeom prst="rect">
            <a:avLst/>
          </a:prstGeom>
        </p:spPr>
        <p:txBody>
          <a:bodyPr/>
          <a:lstStyle>
            <a:lvl1pPr marL="0" indent="0">
              <a:buNone/>
              <a:defRPr sz="2000"/>
            </a:lvl1pPr>
          </a:lstStyle>
          <a:p>
            <a:pPr lvl="0"/>
            <a:endParaRPr lang="ru-RU" dirty="0"/>
          </a:p>
        </p:txBody>
      </p:sp>
      <p:sp>
        <p:nvSpPr>
          <p:cNvPr id="7" name="Текст 5">
            <a:extLst>
              <a:ext uri="{FF2B5EF4-FFF2-40B4-BE49-F238E27FC236}">
                <a16:creationId xmlns:a16="http://schemas.microsoft.com/office/drawing/2014/main" id="{726558AE-DB6D-0A75-9BF7-4CE1CB7B89F9}"/>
              </a:ext>
            </a:extLst>
          </p:cNvPr>
          <p:cNvSpPr>
            <a:spLocks noGrp="1"/>
          </p:cNvSpPr>
          <p:nvPr>
            <p:ph type="body" sz="quarter" idx="13"/>
          </p:nvPr>
        </p:nvSpPr>
        <p:spPr>
          <a:xfrm>
            <a:off x="442913" y="3905807"/>
            <a:ext cx="5653087" cy="2163763"/>
          </a:xfrm>
          <a:prstGeom prst="rect">
            <a:avLst/>
          </a:prstGeom>
        </p:spPr>
        <p:txBody>
          <a:bodyPr/>
          <a:lstStyle>
            <a:lvl1pPr marL="0" indent="0">
              <a:buNone/>
              <a:defRPr sz="2000"/>
            </a:lvl1pPr>
          </a:lstStyle>
          <a:p>
            <a:pPr lvl="0"/>
            <a:endParaRPr lang="ru-RU" dirty="0"/>
          </a:p>
        </p:txBody>
      </p:sp>
      <p:sp>
        <p:nvSpPr>
          <p:cNvPr id="9" name="Объект 8">
            <a:extLst>
              <a:ext uri="{FF2B5EF4-FFF2-40B4-BE49-F238E27FC236}">
                <a16:creationId xmlns:a16="http://schemas.microsoft.com/office/drawing/2014/main" id="{78491151-3291-6E0A-58E4-F0BAD597234F}"/>
              </a:ext>
            </a:extLst>
          </p:cNvPr>
          <p:cNvSpPr>
            <a:spLocks noGrp="1"/>
          </p:cNvSpPr>
          <p:nvPr>
            <p:ph sz="quarter" idx="14"/>
          </p:nvPr>
        </p:nvSpPr>
        <p:spPr>
          <a:xfrm>
            <a:off x="6294438" y="1447800"/>
            <a:ext cx="5454650" cy="4621213"/>
          </a:xfrm>
          <a:prstGeom prst="rect">
            <a:avLst/>
          </a:prstGeom>
        </p:spPr>
        <p:txBody>
          <a:bodyPr/>
          <a:lstStyle>
            <a:lvl1pPr marL="0" indent="0">
              <a:buNone/>
              <a:defRPr/>
            </a:lvl1pPr>
          </a:lstStyle>
          <a:p>
            <a:pPr lvl="0"/>
            <a:endParaRPr lang="ru-RU" dirty="0"/>
          </a:p>
        </p:txBody>
      </p:sp>
    </p:spTree>
    <p:extLst>
      <p:ext uri="{BB962C8B-B14F-4D97-AF65-F5344CB8AC3E}">
        <p14:creationId xmlns:p14="http://schemas.microsoft.com/office/powerpoint/2010/main" val="3292264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небольшие текстовые блоки, два рисунк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CA0C4C-4424-4715-DDF3-7BF6DDE5538E}"/>
              </a:ext>
            </a:extLst>
          </p:cNvPr>
          <p:cNvSpPr>
            <a:spLocks noGrp="1"/>
          </p:cNvSpPr>
          <p:nvPr>
            <p:ph type="title" hasCustomPrompt="1"/>
          </p:nvPr>
        </p:nvSpPr>
        <p:spPr>
          <a:xfrm>
            <a:off x="6177280" y="620713"/>
            <a:ext cx="5571808" cy="1238567"/>
          </a:xfrm>
        </p:spPr>
        <p:txBody>
          <a:bodyPr/>
          <a:lstStyle>
            <a:lvl1pPr>
              <a:defRPr/>
            </a:lvl1pPr>
          </a:lstStyle>
          <a:p>
            <a:r>
              <a:rPr lang="ru-RU" dirty="0"/>
              <a:t>Образец заголовка</a:t>
            </a:r>
            <a:br>
              <a:rPr lang="ru-RU" dirty="0"/>
            </a:br>
            <a:r>
              <a:rPr lang="ru-RU" dirty="0"/>
              <a:t>в две строки</a:t>
            </a:r>
          </a:p>
        </p:txBody>
      </p:sp>
      <p:sp>
        <p:nvSpPr>
          <p:cNvPr id="5" name="Прямоугольник 4">
            <a:extLst>
              <a:ext uri="{FF2B5EF4-FFF2-40B4-BE49-F238E27FC236}">
                <a16:creationId xmlns:a16="http://schemas.microsoft.com/office/drawing/2014/main" id="{6FB5E98E-9E41-DC76-69CC-1C363F80E2E1}"/>
              </a:ext>
            </a:extLst>
          </p:cNvPr>
          <p:cNvSpPr/>
          <p:nvPr userDrawn="1"/>
        </p:nvSpPr>
        <p:spPr>
          <a:xfrm>
            <a:off x="4490720" y="3599727"/>
            <a:ext cx="4531360" cy="3258273"/>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7" name="Рисунок 6">
            <a:extLst>
              <a:ext uri="{FF2B5EF4-FFF2-40B4-BE49-F238E27FC236}">
                <a16:creationId xmlns:a16="http://schemas.microsoft.com/office/drawing/2014/main" id="{51D962EC-ACC1-636B-A41E-6137038177BE}"/>
              </a:ext>
            </a:extLst>
          </p:cNvPr>
          <p:cNvSpPr>
            <a:spLocks noGrp="1"/>
          </p:cNvSpPr>
          <p:nvPr>
            <p:ph type="pic" sz="quarter" idx="10"/>
          </p:nvPr>
        </p:nvSpPr>
        <p:spPr>
          <a:xfrm>
            <a:off x="0" y="0"/>
            <a:ext cx="6015038" cy="3599727"/>
          </a:xfrm>
        </p:spPr>
        <p:txBody>
          <a:bodyPr/>
          <a:lstStyle/>
          <a:p>
            <a:endParaRPr lang="ru-RU"/>
          </a:p>
        </p:txBody>
      </p:sp>
      <p:sp>
        <p:nvSpPr>
          <p:cNvPr id="11" name="Рисунок 10">
            <a:extLst>
              <a:ext uri="{FF2B5EF4-FFF2-40B4-BE49-F238E27FC236}">
                <a16:creationId xmlns:a16="http://schemas.microsoft.com/office/drawing/2014/main" id="{6EBB5933-01F7-652F-51C5-E90CBDECC9F5}"/>
              </a:ext>
            </a:extLst>
          </p:cNvPr>
          <p:cNvSpPr>
            <a:spLocks noGrp="1"/>
          </p:cNvSpPr>
          <p:nvPr>
            <p:ph type="pic" sz="quarter" idx="11"/>
          </p:nvPr>
        </p:nvSpPr>
        <p:spPr>
          <a:xfrm>
            <a:off x="9021763" y="3600450"/>
            <a:ext cx="3170237" cy="3257550"/>
          </a:xfrm>
        </p:spPr>
        <p:txBody>
          <a:bodyPr/>
          <a:lstStyle/>
          <a:p>
            <a:endParaRPr lang="ru-RU"/>
          </a:p>
        </p:txBody>
      </p:sp>
      <p:sp>
        <p:nvSpPr>
          <p:cNvPr id="13" name="Текст 12">
            <a:extLst>
              <a:ext uri="{FF2B5EF4-FFF2-40B4-BE49-F238E27FC236}">
                <a16:creationId xmlns:a16="http://schemas.microsoft.com/office/drawing/2014/main" id="{9AB65B27-F1B0-4531-7EDB-7B0FCF23768B}"/>
              </a:ext>
            </a:extLst>
          </p:cNvPr>
          <p:cNvSpPr>
            <a:spLocks noGrp="1"/>
          </p:cNvSpPr>
          <p:nvPr>
            <p:ph type="body" sz="quarter" idx="12"/>
          </p:nvPr>
        </p:nvSpPr>
        <p:spPr>
          <a:xfrm>
            <a:off x="6176963" y="2022475"/>
            <a:ext cx="5572125" cy="1406525"/>
          </a:xfrm>
        </p:spPr>
        <p:txBody>
          <a:bodyPr>
            <a:normAutofit/>
          </a:bodyPr>
          <a:lstStyle>
            <a:lvl1pPr marL="0" indent="0">
              <a:buNone/>
              <a:defRPr sz="2400"/>
            </a:lvl1pPr>
          </a:lstStyle>
          <a:p>
            <a:pPr lvl="0"/>
            <a:endParaRPr lang="ru-RU" dirty="0"/>
          </a:p>
        </p:txBody>
      </p:sp>
      <p:sp>
        <p:nvSpPr>
          <p:cNvPr id="15" name="Текст 14">
            <a:extLst>
              <a:ext uri="{FF2B5EF4-FFF2-40B4-BE49-F238E27FC236}">
                <a16:creationId xmlns:a16="http://schemas.microsoft.com/office/drawing/2014/main" id="{36DBA1E0-E81A-590D-759A-85F0C12B7EE3}"/>
              </a:ext>
            </a:extLst>
          </p:cNvPr>
          <p:cNvSpPr>
            <a:spLocks noGrp="1"/>
          </p:cNvSpPr>
          <p:nvPr>
            <p:ph type="body" sz="quarter" idx="13"/>
          </p:nvPr>
        </p:nvSpPr>
        <p:spPr>
          <a:xfrm>
            <a:off x="442913" y="3891280"/>
            <a:ext cx="3895725" cy="995680"/>
          </a:xfrm>
        </p:spPr>
        <p:txBody>
          <a:bodyPr>
            <a:normAutofit/>
          </a:bodyPr>
          <a:lstStyle>
            <a:lvl1pPr marL="0" indent="0">
              <a:buNone/>
              <a:defRPr sz="2000"/>
            </a:lvl1pPr>
          </a:lstStyle>
          <a:p>
            <a:pPr lvl="0"/>
            <a:endParaRPr lang="ru-RU" dirty="0"/>
          </a:p>
        </p:txBody>
      </p:sp>
      <p:sp>
        <p:nvSpPr>
          <p:cNvPr id="16" name="Текст 14">
            <a:extLst>
              <a:ext uri="{FF2B5EF4-FFF2-40B4-BE49-F238E27FC236}">
                <a16:creationId xmlns:a16="http://schemas.microsoft.com/office/drawing/2014/main" id="{CA076534-BBC6-D47F-A01A-677E5B4BA320}"/>
              </a:ext>
            </a:extLst>
          </p:cNvPr>
          <p:cNvSpPr>
            <a:spLocks noGrp="1"/>
          </p:cNvSpPr>
          <p:nvPr>
            <p:ph type="body" sz="quarter" idx="14"/>
          </p:nvPr>
        </p:nvSpPr>
        <p:spPr>
          <a:xfrm>
            <a:off x="442913" y="5241608"/>
            <a:ext cx="3895725" cy="995680"/>
          </a:xfrm>
        </p:spPr>
        <p:txBody>
          <a:bodyPr>
            <a:normAutofit/>
          </a:bodyPr>
          <a:lstStyle>
            <a:lvl1pPr marL="0" indent="0">
              <a:buNone/>
              <a:defRPr sz="2000"/>
            </a:lvl1pPr>
          </a:lstStyle>
          <a:p>
            <a:pPr lvl="0"/>
            <a:endParaRPr lang="ru-RU" dirty="0"/>
          </a:p>
        </p:txBody>
      </p:sp>
      <p:sp>
        <p:nvSpPr>
          <p:cNvPr id="17" name="Текст 14">
            <a:extLst>
              <a:ext uri="{FF2B5EF4-FFF2-40B4-BE49-F238E27FC236}">
                <a16:creationId xmlns:a16="http://schemas.microsoft.com/office/drawing/2014/main" id="{200AE996-EAD6-D6E5-BCC0-2C97F342AB9B}"/>
              </a:ext>
            </a:extLst>
          </p:cNvPr>
          <p:cNvSpPr>
            <a:spLocks noGrp="1"/>
          </p:cNvSpPr>
          <p:nvPr>
            <p:ph type="body" sz="quarter" idx="15"/>
          </p:nvPr>
        </p:nvSpPr>
        <p:spPr>
          <a:xfrm>
            <a:off x="4808537" y="4246879"/>
            <a:ext cx="3895725" cy="1990407"/>
          </a:xfrm>
        </p:spPr>
        <p:txBody>
          <a:bodyPr>
            <a:normAutofit/>
          </a:bodyPr>
          <a:lstStyle>
            <a:lvl1pPr marL="0" indent="0">
              <a:buNone/>
              <a:defRPr sz="2000">
                <a:solidFill>
                  <a:schemeClr val="bg1"/>
                </a:solidFill>
              </a:defRPr>
            </a:lvl1pPr>
          </a:lstStyle>
          <a:p>
            <a:pPr lvl="0"/>
            <a:endParaRPr lang="ru-RU" dirty="0"/>
          </a:p>
        </p:txBody>
      </p:sp>
    </p:spTree>
    <p:extLst>
      <p:ext uri="{BB962C8B-B14F-4D97-AF65-F5344CB8AC3E}">
        <p14:creationId xmlns:p14="http://schemas.microsoft.com/office/powerpoint/2010/main" val="2556289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крупный рисунок и 2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82F059-A800-B25A-7917-D8B6471A716C}"/>
              </a:ext>
            </a:extLst>
          </p:cNvPr>
          <p:cNvSpPr>
            <a:spLocks noGrp="1"/>
          </p:cNvSpPr>
          <p:nvPr>
            <p:ph type="title"/>
          </p:nvPr>
        </p:nvSpPr>
        <p:spPr>
          <a:xfrm>
            <a:off x="6096000" y="620713"/>
            <a:ext cx="5653088" cy="548083"/>
          </a:xfrm>
        </p:spPr>
        <p:txBody>
          <a:bodyPr/>
          <a:lstStyle/>
          <a:p>
            <a:r>
              <a:rPr lang="ru-RU" dirty="0"/>
              <a:t>Образец заголовка</a:t>
            </a:r>
          </a:p>
        </p:txBody>
      </p:sp>
      <p:sp>
        <p:nvSpPr>
          <p:cNvPr id="4" name="Номер слайда 3">
            <a:extLst>
              <a:ext uri="{FF2B5EF4-FFF2-40B4-BE49-F238E27FC236}">
                <a16:creationId xmlns:a16="http://schemas.microsoft.com/office/drawing/2014/main" id="{CAD5E36D-12D3-51BF-46FF-5ACB7B8A8420}"/>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Прямоугольник 5">
            <a:extLst>
              <a:ext uri="{FF2B5EF4-FFF2-40B4-BE49-F238E27FC236}">
                <a16:creationId xmlns:a16="http://schemas.microsoft.com/office/drawing/2014/main" id="{16134672-3014-01AF-F117-E38671B92CB8}"/>
              </a:ext>
            </a:extLst>
          </p:cNvPr>
          <p:cNvSpPr/>
          <p:nvPr userDrawn="1"/>
        </p:nvSpPr>
        <p:spPr>
          <a:xfrm rot="10800000">
            <a:off x="0" y="0"/>
            <a:ext cx="149352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94D4FFA8-E316-F664-A3E0-F66C3BA43160}"/>
              </a:ext>
            </a:extLst>
          </p:cNvPr>
          <p:cNvSpPr>
            <a:spLocks noGrp="1"/>
          </p:cNvSpPr>
          <p:nvPr>
            <p:ph type="pic" sz="quarter" idx="12"/>
          </p:nvPr>
        </p:nvSpPr>
        <p:spPr>
          <a:xfrm>
            <a:off x="442913" y="0"/>
            <a:ext cx="5437187" cy="6858000"/>
          </a:xfrm>
        </p:spPr>
        <p:txBody>
          <a:bodyPr/>
          <a:lstStyle/>
          <a:p>
            <a:endParaRPr lang="ru-RU"/>
          </a:p>
        </p:txBody>
      </p:sp>
      <p:sp>
        <p:nvSpPr>
          <p:cNvPr id="10" name="Текст 9">
            <a:extLst>
              <a:ext uri="{FF2B5EF4-FFF2-40B4-BE49-F238E27FC236}">
                <a16:creationId xmlns:a16="http://schemas.microsoft.com/office/drawing/2014/main" id="{AD968689-AA30-8F3A-C93B-46D2304967CA}"/>
              </a:ext>
            </a:extLst>
          </p:cNvPr>
          <p:cNvSpPr>
            <a:spLocks noGrp="1"/>
          </p:cNvSpPr>
          <p:nvPr>
            <p:ph type="body" sz="quarter" idx="13"/>
          </p:nvPr>
        </p:nvSpPr>
        <p:spPr>
          <a:xfrm>
            <a:off x="6096000" y="2078742"/>
            <a:ext cx="5653088" cy="1900238"/>
          </a:xfrm>
        </p:spPr>
        <p:txBody>
          <a:bodyPr>
            <a:normAutofit/>
          </a:bodyPr>
          <a:lstStyle>
            <a:lvl1pPr marL="0" indent="0">
              <a:buNone/>
              <a:defRPr sz="2400"/>
            </a:lvl1pPr>
          </a:lstStyle>
          <a:p>
            <a:pPr lvl="0"/>
            <a:endParaRPr lang="ru-RU" dirty="0"/>
          </a:p>
        </p:txBody>
      </p:sp>
      <p:sp>
        <p:nvSpPr>
          <p:cNvPr id="11" name="Текст 9">
            <a:extLst>
              <a:ext uri="{FF2B5EF4-FFF2-40B4-BE49-F238E27FC236}">
                <a16:creationId xmlns:a16="http://schemas.microsoft.com/office/drawing/2014/main" id="{C25ACB01-9E94-96F0-4A68-D33BC5EB2507}"/>
              </a:ext>
            </a:extLst>
          </p:cNvPr>
          <p:cNvSpPr>
            <a:spLocks noGrp="1"/>
          </p:cNvSpPr>
          <p:nvPr>
            <p:ph type="body" sz="quarter" idx="14"/>
          </p:nvPr>
        </p:nvSpPr>
        <p:spPr>
          <a:xfrm>
            <a:off x="6096000" y="4157010"/>
            <a:ext cx="5653088" cy="1900238"/>
          </a:xfrm>
        </p:spPr>
        <p:txBody>
          <a:bodyPr>
            <a:normAutofit/>
          </a:bodyPr>
          <a:lstStyle>
            <a:lvl1pPr marL="0" indent="0">
              <a:buNone/>
              <a:defRPr sz="2400"/>
            </a:lvl1pPr>
          </a:lstStyle>
          <a:p>
            <a:pPr lvl="0"/>
            <a:endParaRPr lang="ru-RU" dirty="0"/>
          </a:p>
        </p:txBody>
      </p:sp>
      <p:sp>
        <p:nvSpPr>
          <p:cNvPr id="7" name="Текст 6"/>
          <p:cNvSpPr>
            <a:spLocks noGrp="1"/>
          </p:cNvSpPr>
          <p:nvPr>
            <p:ph type="body" sz="quarter" idx="15" hasCustomPrompt="1"/>
          </p:nvPr>
        </p:nvSpPr>
        <p:spPr>
          <a:xfrm flipH="1">
            <a:off x="6096000" y="1244007"/>
            <a:ext cx="5653088" cy="630745"/>
          </a:xfrm>
        </p:spPr>
        <p:txBody>
          <a:bodyPr lIns="0">
            <a:normAutofit/>
          </a:bodyPr>
          <a:lstStyle>
            <a:lvl1pPr marL="0" indent="0">
              <a:buNone/>
              <a:defRPr sz="2000">
                <a:latin typeface="Tilda Sans Black" panose="020B0604020202020204" charset="0"/>
              </a:defRPr>
            </a:lvl1pPr>
          </a:lstStyle>
          <a:p>
            <a:pPr lvl="0"/>
            <a:r>
              <a:rPr lang="ru-RU" dirty="0" smtClean="0"/>
              <a:t>Подзаголовок</a:t>
            </a:r>
            <a:endParaRPr lang="ru-RU" dirty="0"/>
          </a:p>
        </p:txBody>
      </p:sp>
    </p:spTree>
    <p:extLst>
      <p:ext uri="{BB962C8B-B14F-4D97-AF65-F5344CB8AC3E}">
        <p14:creationId xmlns:p14="http://schemas.microsoft.com/office/powerpoint/2010/main" val="1627446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рисун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487" y="620713"/>
            <a:ext cx="5167214" cy="1055687"/>
          </a:xfrm>
        </p:spPr>
        <p:txBody>
          <a:bodyPr>
            <a:normAutofit/>
          </a:bodyPr>
          <a:lstStyle>
            <a:lvl1pPr>
              <a:defRPr sz="4000"/>
            </a:lvl1pPr>
          </a:lstStyle>
          <a:p>
            <a:r>
              <a:rPr lang="ru-RU" dirty="0" smtClean="0"/>
              <a:t>Образец заголовка</a:t>
            </a:r>
            <a:endParaRPr lang="ru-RU" dirty="0"/>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p:cNvSpPr>
            <a:spLocks noGrp="1"/>
          </p:cNvSpPr>
          <p:nvPr>
            <p:ph type="pic" sz="quarter" idx="12"/>
          </p:nvPr>
        </p:nvSpPr>
        <p:spPr>
          <a:xfrm>
            <a:off x="5943600" y="620713"/>
            <a:ext cx="5805488" cy="5619750"/>
          </a:xfrm>
        </p:spPr>
        <p:txBody>
          <a:bodyPr/>
          <a:lstStyle/>
          <a:p>
            <a:endParaRPr lang="ru-RU"/>
          </a:p>
        </p:txBody>
      </p:sp>
      <p:sp>
        <p:nvSpPr>
          <p:cNvPr id="8" name="Текст 7"/>
          <p:cNvSpPr>
            <a:spLocks noGrp="1"/>
          </p:cNvSpPr>
          <p:nvPr>
            <p:ph type="body" sz="quarter" idx="13"/>
          </p:nvPr>
        </p:nvSpPr>
        <p:spPr>
          <a:xfrm>
            <a:off x="433387" y="1962151"/>
            <a:ext cx="5167301" cy="4278312"/>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560314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слайд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581FA-EA9D-4DD0-2720-BDE48DC6AFAE}"/>
              </a:ext>
            </a:extLst>
          </p:cNvPr>
          <p:cNvSpPr>
            <a:spLocks noGrp="1"/>
          </p:cNvSpPr>
          <p:nvPr>
            <p:ph type="title" hasCustomPrompt="1"/>
          </p:nvPr>
        </p:nvSpPr>
        <p:spPr>
          <a:xfrm>
            <a:off x="442913" y="2552382"/>
            <a:ext cx="11306175" cy="1290274"/>
          </a:xfrm>
        </p:spPr>
        <p:txBody>
          <a:bodyPr anchor="t" anchorCtr="0">
            <a:normAutofit/>
          </a:bodyPr>
          <a:lstStyle>
            <a:lvl1pPr>
              <a:defRPr sz="4400"/>
            </a:lvl1pPr>
          </a:lstStyle>
          <a:p>
            <a:r>
              <a:rPr lang="ru-RU" dirty="0"/>
              <a:t>Наименование раздела </a:t>
            </a:r>
          </a:p>
        </p:txBody>
      </p:sp>
      <p:sp>
        <p:nvSpPr>
          <p:cNvPr id="4" name="Номер слайда 3">
            <a:extLst>
              <a:ext uri="{FF2B5EF4-FFF2-40B4-BE49-F238E27FC236}">
                <a16:creationId xmlns:a16="http://schemas.microsoft.com/office/drawing/2014/main" id="{330B877C-8F6B-CB80-5B10-272FB8B279E7}"/>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6" name="Текст 5">
            <a:extLst>
              <a:ext uri="{FF2B5EF4-FFF2-40B4-BE49-F238E27FC236}">
                <a16:creationId xmlns:a16="http://schemas.microsoft.com/office/drawing/2014/main" id="{0876A58A-6056-4C77-0398-CCC95C35DC48}"/>
              </a:ext>
            </a:extLst>
          </p:cNvPr>
          <p:cNvSpPr>
            <a:spLocks noGrp="1"/>
          </p:cNvSpPr>
          <p:nvPr>
            <p:ph type="body" sz="quarter" idx="12" hasCustomPrompt="1"/>
          </p:nvPr>
        </p:nvSpPr>
        <p:spPr>
          <a:xfrm>
            <a:off x="442913" y="3929743"/>
            <a:ext cx="11306175" cy="1374412"/>
          </a:xfrm>
        </p:spPr>
        <p:txBody>
          <a:bodyPr lIns="0">
            <a:normAutofit/>
          </a:bodyPr>
          <a:lstStyle>
            <a:lvl1pPr marL="0" indent="0">
              <a:buNone/>
              <a:defRPr sz="2000"/>
            </a:lvl1pPr>
          </a:lstStyle>
          <a:p>
            <a:pPr lvl="0"/>
            <a:r>
              <a:rPr lang="ru-RU" dirty="0"/>
              <a:t>аннотация раздела</a:t>
            </a:r>
          </a:p>
        </p:txBody>
      </p:sp>
      <p:cxnSp>
        <p:nvCxnSpPr>
          <p:cNvPr id="7" name="Прямая соединительная линия 6">
            <a:extLst>
              <a:ext uri="{FF2B5EF4-FFF2-40B4-BE49-F238E27FC236}">
                <a16:creationId xmlns:a16="http://schemas.microsoft.com/office/drawing/2014/main" id="{FA6775B1-47DE-54F0-CFB4-BB7B061DB8CB}"/>
              </a:ext>
            </a:extLst>
          </p:cNvPr>
          <p:cNvCxnSpPr/>
          <p:nvPr userDrawn="1"/>
        </p:nvCxnSpPr>
        <p:spPr>
          <a:xfrm>
            <a:off x="417512" y="2438974"/>
            <a:ext cx="11306175" cy="0"/>
          </a:xfrm>
          <a:prstGeom prst="line">
            <a:avLst/>
          </a:prstGeom>
          <a:ln w="28575">
            <a:gradFill flip="none" rotWithShape="1">
              <a:gsLst>
                <a:gs pos="0">
                  <a:srgbClr val="002060"/>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385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AC1FC28-B058-4D27-8C04-83B919920FB1}" type="datetime1">
              <a:rPr lang="en-US" smtClean="0"/>
              <a:t>4/23/2025</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38100">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30245500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рисунок и текст темная те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3487" y="620713"/>
            <a:ext cx="5167214" cy="1055687"/>
          </a:xfrm>
        </p:spPr>
        <p:txBody>
          <a:bodyPr>
            <a:normAutofit/>
          </a:bodyPr>
          <a:lstStyle>
            <a:lvl1pPr>
              <a:defRPr sz="4000"/>
            </a:lvl1pPr>
          </a:lstStyle>
          <a:p>
            <a:r>
              <a:rPr lang="ru-RU" dirty="0" smtClean="0"/>
              <a:t>Образец заголовка</a:t>
            </a:r>
            <a:endParaRPr lang="ru-RU" dirty="0"/>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p:cNvSpPr>
            <a:spLocks noGrp="1"/>
          </p:cNvSpPr>
          <p:nvPr>
            <p:ph type="pic" sz="quarter" idx="12"/>
          </p:nvPr>
        </p:nvSpPr>
        <p:spPr>
          <a:xfrm>
            <a:off x="5943600" y="620713"/>
            <a:ext cx="5805488" cy="5619750"/>
          </a:xfrm>
        </p:spPr>
        <p:txBody>
          <a:bodyPr/>
          <a:lstStyle/>
          <a:p>
            <a:endParaRPr lang="ru-RU"/>
          </a:p>
        </p:txBody>
      </p:sp>
      <p:sp>
        <p:nvSpPr>
          <p:cNvPr id="8" name="Текст 7"/>
          <p:cNvSpPr>
            <a:spLocks noGrp="1"/>
          </p:cNvSpPr>
          <p:nvPr>
            <p:ph type="body" sz="quarter" idx="13"/>
          </p:nvPr>
        </p:nvSpPr>
        <p:spPr>
          <a:xfrm>
            <a:off x="433387" y="1962151"/>
            <a:ext cx="5167301" cy="4278312"/>
          </a:xfrm>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2373657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инф. слайды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DCC9DD-5AFE-BEF2-04FF-2866D3E723F6}"/>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906B9610-205F-55F7-9EF2-B0511109DF1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0B135C5-31CF-CCD6-55C8-883FF36286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Tree>
    <p:extLst>
      <p:ext uri="{BB962C8B-B14F-4D97-AF65-F5344CB8AC3E}">
        <p14:creationId xmlns:p14="http://schemas.microsoft.com/office/powerpoint/2010/main" val="2441125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заголовок и подзаголовок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DCC9DD-5AFE-BEF2-04FF-2866D3E723F6}"/>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906B9610-205F-55F7-9EF2-B0511109DF1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0B135C5-31CF-CCD6-55C8-883FF36286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57EE9615-BEC9-EB6F-F165-B81DB74CBD78}"/>
              </a:ext>
            </a:extLst>
          </p:cNvPr>
          <p:cNvSpPr>
            <a:spLocks noGrp="1"/>
          </p:cNvSpPr>
          <p:nvPr>
            <p:ph type="body" sz="quarter" idx="12" hasCustomPrompt="1"/>
          </p:nvPr>
        </p:nvSpPr>
        <p:spPr>
          <a:xfrm>
            <a:off x="433486" y="1168796"/>
            <a:ext cx="11306175" cy="471805"/>
          </a:xfrm>
          <a:prstGeom prst="rect">
            <a:avLst/>
          </a:prstGeom>
        </p:spPr>
        <p:txBody>
          <a:bodyPr lIns="0"/>
          <a:lstStyle>
            <a:lvl1pPr marL="0" indent="0">
              <a:buNone/>
              <a:defRPr sz="2400">
                <a:solidFill>
                  <a:schemeClr val="bg1"/>
                </a:solidFill>
              </a:defRPr>
            </a:lvl1pPr>
          </a:lstStyle>
          <a:p>
            <a:pPr lvl="0"/>
            <a:r>
              <a:rPr lang="ru-RU" dirty="0"/>
              <a:t>подзаголовок</a:t>
            </a:r>
          </a:p>
        </p:txBody>
      </p:sp>
    </p:spTree>
    <p:extLst>
      <p:ext uri="{BB962C8B-B14F-4D97-AF65-F5344CB8AC3E}">
        <p14:creationId xmlns:p14="http://schemas.microsoft.com/office/powerpoint/2010/main" val="1386840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два блока теката и объект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5DB78D-F490-DCC7-FA15-5FFFDBD25763}"/>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9F5BDE-78C3-5829-A07E-598AC365881F}"/>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20DF98F-4DD9-F752-A4C1-91B2A6A765B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3C7D089E-0EAD-B4D1-DB6D-CF534B8B367F}"/>
              </a:ext>
            </a:extLst>
          </p:cNvPr>
          <p:cNvSpPr>
            <a:spLocks noGrp="1"/>
          </p:cNvSpPr>
          <p:nvPr>
            <p:ph type="body" sz="quarter" idx="12"/>
          </p:nvPr>
        </p:nvSpPr>
        <p:spPr>
          <a:xfrm>
            <a:off x="442913" y="1447800"/>
            <a:ext cx="5653087" cy="2163763"/>
          </a:xfrm>
          <a:prstGeom prst="rect">
            <a:avLst/>
          </a:prstGeom>
        </p:spPr>
        <p:txBody>
          <a:bodyPr/>
          <a:lstStyle>
            <a:lvl1pPr marL="0" indent="0">
              <a:buNone/>
              <a:defRPr sz="2000"/>
            </a:lvl1pPr>
          </a:lstStyle>
          <a:p>
            <a:pPr lvl="0"/>
            <a:endParaRPr lang="ru-RU" dirty="0"/>
          </a:p>
        </p:txBody>
      </p:sp>
      <p:sp>
        <p:nvSpPr>
          <p:cNvPr id="7" name="Текст 5">
            <a:extLst>
              <a:ext uri="{FF2B5EF4-FFF2-40B4-BE49-F238E27FC236}">
                <a16:creationId xmlns:a16="http://schemas.microsoft.com/office/drawing/2014/main" id="{726558AE-DB6D-0A75-9BF7-4CE1CB7B89F9}"/>
              </a:ext>
            </a:extLst>
          </p:cNvPr>
          <p:cNvSpPr>
            <a:spLocks noGrp="1"/>
          </p:cNvSpPr>
          <p:nvPr>
            <p:ph type="body" sz="quarter" idx="13"/>
          </p:nvPr>
        </p:nvSpPr>
        <p:spPr>
          <a:xfrm>
            <a:off x="442913" y="3905807"/>
            <a:ext cx="5653087" cy="2163763"/>
          </a:xfrm>
          <a:prstGeom prst="rect">
            <a:avLst/>
          </a:prstGeom>
        </p:spPr>
        <p:txBody>
          <a:bodyPr/>
          <a:lstStyle>
            <a:lvl1pPr marL="0" indent="0">
              <a:buNone/>
              <a:defRPr sz="2000"/>
            </a:lvl1pPr>
          </a:lstStyle>
          <a:p>
            <a:pPr lvl="0"/>
            <a:endParaRPr lang="ru-RU" dirty="0"/>
          </a:p>
        </p:txBody>
      </p:sp>
      <p:sp>
        <p:nvSpPr>
          <p:cNvPr id="9" name="Объект 8">
            <a:extLst>
              <a:ext uri="{FF2B5EF4-FFF2-40B4-BE49-F238E27FC236}">
                <a16:creationId xmlns:a16="http://schemas.microsoft.com/office/drawing/2014/main" id="{78491151-3291-6E0A-58E4-F0BAD597234F}"/>
              </a:ext>
            </a:extLst>
          </p:cNvPr>
          <p:cNvSpPr>
            <a:spLocks noGrp="1"/>
          </p:cNvSpPr>
          <p:nvPr>
            <p:ph sz="quarter" idx="14"/>
          </p:nvPr>
        </p:nvSpPr>
        <p:spPr>
          <a:xfrm>
            <a:off x="6294438" y="1447800"/>
            <a:ext cx="5454650" cy="4621213"/>
          </a:xfrm>
          <a:prstGeom prst="rect">
            <a:avLst/>
          </a:prstGeom>
        </p:spPr>
        <p:txBody>
          <a:bodyPr/>
          <a:lstStyle>
            <a:lvl1pPr marL="0" indent="0">
              <a:buNone/>
              <a:defRPr/>
            </a:lvl1pPr>
          </a:lstStyle>
          <a:p>
            <a:pPr lvl="0"/>
            <a:endParaRPr lang="ru-RU" dirty="0"/>
          </a:p>
        </p:txBody>
      </p:sp>
    </p:spTree>
    <p:extLst>
      <p:ext uri="{BB962C8B-B14F-4D97-AF65-F5344CB8AC3E}">
        <p14:creationId xmlns:p14="http://schemas.microsoft.com/office/powerpoint/2010/main" val="510579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два блока теката и объект вариант 2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5DB78D-F490-DCC7-FA15-5FFFDBD25763}"/>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9F5BDE-78C3-5829-A07E-598AC365881F}"/>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20DF98F-4DD9-F752-A4C1-91B2A6A765B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3C7D089E-0EAD-B4D1-DB6D-CF534B8B367F}"/>
              </a:ext>
            </a:extLst>
          </p:cNvPr>
          <p:cNvSpPr>
            <a:spLocks noGrp="1"/>
          </p:cNvSpPr>
          <p:nvPr>
            <p:ph type="body" sz="quarter" idx="12"/>
          </p:nvPr>
        </p:nvSpPr>
        <p:spPr>
          <a:xfrm>
            <a:off x="442912" y="1447801"/>
            <a:ext cx="5546408" cy="1981200"/>
          </a:xfrm>
          <a:prstGeom prst="rect">
            <a:avLst/>
          </a:prstGeom>
        </p:spPr>
        <p:txBody>
          <a:bodyPr/>
          <a:lstStyle>
            <a:lvl1pPr marL="0" indent="0">
              <a:buNone/>
              <a:defRPr sz="2000"/>
            </a:lvl1pPr>
          </a:lstStyle>
          <a:p>
            <a:pPr lvl="0"/>
            <a:endParaRPr lang="ru-RU" dirty="0"/>
          </a:p>
        </p:txBody>
      </p:sp>
      <p:sp>
        <p:nvSpPr>
          <p:cNvPr id="9" name="Объект 8">
            <a:extLst>
              <a:ext uri="{FF2B5EF4-FFF2-40B4-BE49-F238E27FC236}">
                <a16:creationId xmlns:a16="http://schemas.microsoft.com/office/drawing/2014/main" id="{78491151-3291-6E0A-58E4-F0BAD597234F}"/>
              </a:ext>
            </a:extLst>
          </p:cNvPr>
          <p:cNvSpPr>
            <a:spLocks noGrp="1"/>
          </p:cNvSpPr>
          <p:nvPr>
            <p:ph sz="quarter" idx="14"/>
          </p:nvPr>
        </p:nvSpPr>
        <p:spPr>
          <a:xfrm>
            <a:off x="442913" y="3580681"/>
            <a:ext cx="11306175" cy="2361007"/>
          </a:xfrm>
          <a:prstGeom prst="rect">
            <a:avLst/>
          </a:prstGeom>
        </p:spPr>
        <p:txBody>
          <a:bodyPr/>
          <a:lstStyle>
            <a:lvl1pPr marL="0" indent="0">
              <a:buNone/>
              <a:defRPr/>
            </a:lvl1pPr>
          </a:lstStyle>
          <a:p>
            <a:pPr lvl="0"/>
            <a:endParaRPr lang="ru-RU" dirty="0"/>
          </a:p>
        </p:txBody>
      </p:sp>
      <p:sp>
        <p:nvSpPr>
          <p:cNvPr id="10" name="Текст 5">
            <a:extLst>
              <a:ext uri="{FF2B5EF4-FFF2-40B4-BE49-F238E27FC236}">
                <a16:creationId xmlns:a16="http://schemas.microsoft.com/office/drawing/2014/main" id="{F22DFB77-D02F-7FFD-5D28-9146DA4CA3EE}"/>
              </a:ext>
            </a:extLst>
          </p:cNvPr>
          <p:cNvSpPr>
            <a:spLocks noGrp="1"/>
          </p:cNvSpPr>
          <p:nvPr>
            <p:ph type="body" sz="quarter" idx="15"/>
          </p:nvPr>
        </p:nvSpPr>
        <p:spPr>
          <a:xfrm>
            <a:off x="6202680" y="1447801"/>
            <a:ext cx="5546408" cy="1981200"/>
          </a:xfrm>
          <a:prstGeom prst="rect">
            <a:avLst/>
          </a:prstGeom>
        </p:spPr>
        <p:txBody>
          <a:bodyPr/>
          <a:lstStyle>
            <a:lvl1pPr marL="0" indent="0">
              <a:buNone/>
              <a:defRPr sz="2000"/>
            </a:lvl1pPr>
          </a:lstStyle>
          <a:p>
            <a:pPr lvl="0"/>
            <a:endParaRPr lang="ru-RU" dirty="0"/>
          </a:p>
        </p:txBody>
      </p:sp>
    </p:spTree>
    <p:extLst>
      <p:ext uri="{BB962C8B-B14F-4D97-AF65-F5344CB8AC3E}">
        <p14:creationId xmlns:p14="http://schemas.microsoft.com/office/powerpoint/2010/main" val="245250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два блока текста и объект вариант 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5DB78D-F490-DCC7-FA15-5FFFDBD25763}"/>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9F5BDE-78C3-5829-A07E-598AC365881F}"/>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20DF98F-4DD9-F752-A4C1-91B2A6A765B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3C7D089E-0EAD-B4D1-DB6D-CF534B8B367F}"/>
              </a:ext>
            </a:extLst>
          </p:cNvPr>
          <p:cNvSpPr>
            <a:spLocks noGrp="1"/>
          </p:cNvSpPr>
          <p:nvPr>
            <p:ph type="body" sz="quarter" idx="12"/>
          </p:nvPr>
        </p:nvSpPr>
        <p:spPr>
          <a:xfrm>
            <a:off x="442912" y="1447801"/>
            <a:ext cx="5546408" cy="1981200"/>
          </a:xfrm>
          <a:prstGeom prst="rect">
            <a:avLst/>
          </a:prstGeom>
        </p:spPr>
        <p:txBody>
          <a:bodyPr/>
          <a:lstStyle>
            <a:lvl1pPr marL="0" indent="0">
              <a:buNone/>
              <a:defRPr sz="2000"/>
            </a:lvl1pPr>
          </a:lstStyle>
          <a:p>
            <a:pPr lvl="0"/>
            <a:endParaRPr lang="ru-RU" dirty="0"/>
          </a:p>
        </p:txBody>
      </p:sp>
      <p:sp>
        <p:nvSpPr>
          <p:cNvPr id="9" name="Объект 8">
            <a:extLst>
              <a:ext uri="{FF2B5EF4-FFF2-40B4-BE49-F238E27FC236}">
                <a16:creationId xmlns:a16="http://schemas.microsoft.com/office/drawing/2014/main" id="{78491151-3291-6E0A-58E4-F0BAD597234F}"/>
              </a:ext>
            </a:extLst>
          </p:cNvPr>
          <p:cNvSpPr>
            <a:spLocks noGrp="1"/>
          </p:cNvSpPr>
          <p:nvPr>
            <p:ph sz="quarter" idx="14"/>
          </p:nvPr>
        </p:nvSpPr>
        <p:spPr>
          <a:xfrm>
            <a:off x="442913" y="3580681"/>
            <a:ext cx="11306175" cy="2361007"/>
          </a:xfrm>
          <a:prstGeom prst="rect">
            <a:avLst/>
          </a:prstGeom>
        </p:spPr>
        <p:txBody>
          <a:bodyPr/>
          <a:lstStyle>
            <a:lvl1pPr marL="0" indent="0">
              <a:buNone/>
              <a:defRPr/>
            </a:lvl1pPr>
          </a:lstStyle>
          <a:p>
            <a:pPr lvl="0"/>
            <a:endParaRPr lang="ru-RU" dirty="0"/>
          </a:p>
        </p:txBody>
      </p:sp>
      <p:sp>
        <p:nvSpPr>
          <p:cNvPr id="10" name="Текст 5">
            <a:extLst>
              <a:ext uri="{FF2B5EF4-FFF2-40B4-BE49-F238E27FC236}">
                <a16:creationId xmlns:a16="http://schemas.microsoft.com/office/drawing/2014/main" id="{F22DFB77-D02F-7FFD-5D28-9146DA4CA3EE}"/>
              </a:ext>
            </a:extLst>
          </p:cNvPr>
          <p:cNvSpPr>
            <a:spLocks noGrp="1"/>
          </p:cNvSpPr>
          <p:nvPr>
            <p:ph type="body" sz="quarter" idx="15"/>
          </p:nvPr>
        </p:nvSpPr>
        <p:spPr>
          <a:xfrm>
            <a:off x="6202680" y="1447801"/>
            <a:ext cx="5546408" cy="1981200"/>
          </a:xfrm>
          <a:prstGeom prst="rect">
            <a:avLst/>
          </a:prstGeom>
        </p:spPr>
        <p:txBody>
          <a:bodyPr/>
          <a:lstStyle>
            <a:lvl1pPr marL="0" indent="0">
              <a:buNone/>
              <a:defRPr sz="2000"/>
            </a:lvl1pPr>
          </a:lstStyle>
          <a:p>
            <a:pPr lvl="0"/>
            <a:endParaRPr lang="ru-RU" dirty="0"/>
          </a:p>
        </p:txBody>
      </p:sp>
    </p:spTree>
    <p:extLst>
      <p:ext uri="{BB962C8B-B14F-4D97-AF65-F5344CB8AC3E}">
        <p14:creationId xmlns:p14="http://schemas.microsoft.com/office/powerpoint/2010/main" val="23820896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рисунок и 4 блока текст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66594A-2126-0E4F-B92B-95BC94118A92}"/>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5D5D26CF-DA7D-23F5-2A5B-9950BEBE9B6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B5C5C03-3330-3739-4E57-1A05D46EEA1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12" name="Рисунок 11">
            <a:extLst>
              <a:ext uri="{FF2B5EF4-FFF2-40B4-BE49-F238E27FC236}">
                <a16:creationId xmlns:a16="http://schemas.microsoft.com/office/drawing/2014/main" id="{F6AAB613-95B4-C765-C24A-3BDEAEB82460}"/>
              </a:ext>
            </a:extLst>
          </p:cNvPr>
          <p:cNvSpPr>
            <a:spLocks noGrp="1"/>
          </p:cNvSpPr>
          <p:nvPr>
            <p:ph type="pic" sz="quarter" idx="16"/>
          </p:nvPr>
        </p:nvSpPr>
        <p:spPr>
          <a:xfrm>
            <a:off x="6659880" y="1435005"/>
            <a:ext cx="5089208" cy="4538758"/>
          </a:xfrm>
          <a:prstGeom prst="rect">
            <a:avLst/>
          </a:prstGeom>
        </p:spPr>
        <p:txBody>
          <a:bodyPr/>
          <a:lstStyle/>
          <a:p>
            <a:endParaRPr lang="ru-RU"/>
          </a:p>
        </p:txBody>
      </p:sp>
      <p:sp>
        <p:nvSpPr>
          <p:cNvPr id="16" name="Текст 15">
            <a:extLst>
              <a:ext uri="{FF2B5EF4-FFF2-40B4-BE49-F238E27FC236}">
                <a16:creationId xmlns:a16="http://schemas.microsoft.com/office/drawing/2014/main" id="{653DA466-D5A0-4905-5895-F9E5B8E90F58}"/>
              </a:ext>
            </a:extLst>
          </p:cNvPr>
          <p:cNvSpPr>
            <a:spLocks noGrp="1"/>
          </p:cNvSpPr>
          <p:nvPr>
            <p:ph type="body" sz="quarter" idx="17"/>
          </p:nvPr>
        </p:nvSpPr>
        <p:spPr>
          <a:xfrm>
            <a:off x="442912" y="1435100"/>
            <a:ext cx="2772727" cy="2176463"/>
          </a:xfrm>
          <a:prstGeom prst="rect">
            <a:avLst/>
          </a:prstGeom>
        </p:spPr>
        <p:txBody>
          <a:bodyPr/>
          <a:lstStyle>
            <a:lvl1pPr marL="0" indent="0">
              <a:buNone/>
              <a:defRPr sz="1600"/>
            </a:lvl1pPr>
          </a:lstStyle>
          <a:p>
            <a:pPr lvl="0"/>
            <a:endParaRPr lang="ru-RU" dirty="0"/>
          </a:p>
        </p:txBody>
      </p:sp>
      <p:sp>
        <p:nvSpPr>
          <p:cNvPr id="18" name="Текст 15">
            <a:extLst>
              <a:ext uri="{FF2B5EF4-FFF2-40B4-BE49-F238E27FC236}">
                <a16:creationId xmlns:a16="http://schemas.microsoft.com/office/drawing/2014/main" id="{5CFDA2CF-2562-B355-A5B3-6A8AC7555631}"/>
              </a:ext>
            </a:extLst>
          </p:cNvPr>
          <p:cNvSpPr>
            <a:spLocks noGrp="1"/>
          </p:cNvSpPr>
          <p:nvPr>
            <p:ph type="body" sz="quarter" idx="19"/>
          </p:nvPr>
        </p:nvSpPr>
        <p:spPr>
          <a:xfrm>
            <a:off x="442912" y="3797205"/>
            <a:ext cx="2772727" cy="2176463"/>
          </a:xfrm>
          <a:prstGeom prst="rect">
            <a:avLst/>
          </a:prstGeom>
        </p:spPr>
        <p:txBody>
          <a:bodyPr/>
          <a:lstStyle>
            <a:lvl1pPr marL="0" indent="0">
              <a:buNone/>
              <a:defRPr sz="1600"/>
            </a:lvl1pPr>
          </a:lstStyle>
          <a:p>
            <a:pPr lvl="0"/>
            <a:endParaRPr lang="ru-RU" dirty="0"/>
          </a:p>
        </p:txBody>
      </p:sp>
      <p:sp>
        <p:nvSpPr>
          <p:cNvPr id="20" name="Текст 15">
            <a:extLst>
              <a:ext uri="{FF2B5EF4-FFF2-40B4-BE49-F238E27FC236}">
                <a16:creationId xmlns:a16="http://schemas.microsoft.com/office/drawing/2014/main" id="{1F9DB7DA-16A5-EEC8-C43C-CEF08B98A6AB}"/>
              </a:ext>
            </a:extLst>
          </p:cNvPr>
          <p:cNvSpPr>
            <a:spLocks noGrp="1"/>
          </p:cNvSpPr>
          <p:nvPr>
            <p:ph type="body" sz="quarter" idx="20"/>
          </p:nvPr>
        </p:nvSpPr>
        <p:spPr>
          <a:xfrm>
            <a:off x="3467893" y="1435100"/>
            <a:ext cx="2772727" cy="2176463"/>
          </a:xfrm>
          <a:prstGeom prst="rect">
            <a:avLst/>
          </a:prstGeom>
        </p:spPr>
        <p:txBody>
          <a:bodyPr/>
          <a:lstStyle>
            <a:lvl1pPr marL="0" indent="0">
              <a:buNone/>
              <a:defRPr sz="1600"/>
            </a:lvl1pPr>
          </a:lstStyle>
          <a:p>
            <a:pPr lvl="0"/>
            <a:endParaRPr lang="ru-RU" dirty="0"/>
          </a:p>
        </p:txBody>
      </p:sp>
      <p:sp>
        <p:nvSpPr>
          <p:cNvPr id="21" name="Текст 15">
            <a:extLst>
              <a:ext uri="{FF2B5EF4-FFF2-40B4-BE49-F238E27FC236}">
                <a16:creationId xmlns:a16="http://schemas.microsoft.com/office/drawing/2014/main" id="{5629E6E2-DE04-9571-9FBB-AAEC32D13798}"/>
              </a:ext>
            </a:extLst>
          </p:cNvPr>
          <p:cNvSpPr>
            <a:spLocks noGrp="1"/>
          </p:cNvSpPr>
          <p:nvPr>
            <p:ph type="body" sz="quarter" idx="21"/>
          </p:nvPr>
        </p:nvSpPr>
        <p:spPr>
          <a:xfrm>
            <a:off x="3467893" y="3797205"/>
            <a:ext cx="2772727" cy="2176463"/>
          </a:xfrm>
          <a:prstGeom prst="rect">
            <a:avLst/>
          </a:prstGeom>
        </p:spPr>
        <p:txBody>
          <a:bodyPr/>
          <a:lstStyle>
            <a:lvl1pPr marL="0" indent="0">
              <a:buNone/>
              <a:defRPr sz="1600"/>
            </a:lvl1pPr>
          </a:lstStyle>
          <a:p>
            <a:pPr lvl="0"/>
            <a:endParaRPr lang="ru-RU" dirty="0"/>
          </a:p>
        </p:txBody>
      </p:sp>
    </p:spTree>
    <p:extLst>
      <p:ext uri="{BB962C8B-B14F-4D97-AF65-F5344CB8AC3E}">
        <p14:creationId xmlns:p14="http://schemas.microsoft.com/office/powerpoint/2010/main" val="4226439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три рисунка и три блока текста нестандарт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1CDD65-2FC5-1618-B152-172CF5A05056}"/>
              </a:ext>
            </a:extLst>
          </p:cNvPr>
          <p:cNvSpPr>
            <a:spLocks noGrp="1"/>
          </p:cNvSpPr>
          <p:nvPr>
            <p:ph type="title"/>
          </p:nvPr>
        </p:nvSpPr>
        <p:spPr>
          <a:xfrm>
            <a:off x="433486" y="560527"/>
            <a:ext cx="7963754" cy="608269"/>
          </a:xfrm>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026FB7C-591E-5510-27FF-6E88FA41408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18DF2A5-15F2-B1D0-F480-30E142A99BCE}"/>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9908EAB5-CBDF-65A0-EDC6-F7514B98497F}"/>
              </a:ext>
            </a:extLst>
          </p:cNvPr>
          <p:cNvSpPr>
            <a:spLocks noGrp="1"/>
          </p:cNvSpPr>
          <p:nvPr>
            <p:ph type="pic" sz="quarter" idx="12"/>
          </p:nvPr>
        </p:nvSpPr>
        <p:spPr>
          <a:xfrm>
            <a:off x="8625840" y="620713"/>
            <a:ext cx="3123248" cy="4042727"/>
          </a:xfrm>
          <a:prstGeom prst="rect">
            <a:avLst/>
          </a:prstGeom>
        </p:spPr>
        <p:txBody>
          <a:bodyPr/>
          <a:lstStyle/>
          <a:p>
            <a:endParaRPr lang="ru-RU"/>
          </a:p>
        </p:txBody>
      </p:sp>
      <p:sp>
        <p:nvSpPr>
          <p:cNvPr id="8" name="Рисунок 5">
            <a:extLst>
              <a:ext uri="{FF2B5EF4-FFF2-40B4-BE49-F238E27FC236}">
                <a16:creationId xmlns:a16="http://schemas.microsoft.com/office/drawing/2014/main" id="{99258F0A-B507-D90C-1259-607A78039419}"/>
              </a:ext>
            </a:extLst>
          </p:cNvPr>
          <p:cNvSpPr>
            <a:spLocks noGrp="1"/>
          </p:cNvSpPr>
          <p:nvPr>
            <p:ph type="pic" sz="quarter" idx="13"/>
          </p:nvPr>
        </p:nvSpPr>
        <p:spPr>
          <a:xfrm>
            <a:off x="433486" y="1432560"/>
            <a:ext cx="3123248" cy="3230880"/>
          </a:xfrm>
          <a:prstGeom prst="rect">
            <a:avLst/>
          </a:prstGeom>
        </p:spPr>
        <p:txBody>
          <a:bodyPr/>
          <a:lstStyle/>
          <a:p>
            <a:endParaRPr lang="ru-RU"/>
          </a:p>
        </p:txBody>
      </p:sp>
      <p:sp>
        <p:nvSpPr>
          <p:cNvPr id="9" name="Рисунок 5">
            <a:extLst>
              <a:ext uri="{FF2B5EF4-FFF2-40B4-BE49-F238E27FC236}">
                <a16:creationId xmlns:a16="http://schemas.microsoft.com/office/drawing/2014/main" id="{8B865EB2-9C44-AC5A-00EB-3CE23AB744EB}"/>
              </a:ext>
            </a:extLst>
          </p:cNvPr>
          <p:cNvSpPr>
            <a:spLocks noGrp="1"/>
          </p:cNvSpPr>
          <p:nvPr>
            <p:ph type="pic" sz="quarter" idx="14"/>
          </p:nvPr>
        </p:nvSpPr>
        <p:spPr>
          <a:xfrm>
            <a:off x="433486" y="4927204"/>
            <a:ext cx="4610954" cy="1092596"/>
          </a:xfrm>
          <a:prstGeom prst="rect">
            <a:avLst/>
          </a:prstGeom>
        </p:spPr>
        <p:txBody>
          <a:bodyPr/>
          <a:lstStyle/>
          <a:p>
            <a:endParaRPr lang="ru-RU"/>
          </a:p>
        </p:txBody>
      </p:sp>
      <p:sp>
        <p:nvSpPr>
          <p:cNvPr id="11" name="Текст 10">
            <a:extLst>
              <a:ext uri="{FF2B5EF4-FFF2-40B4-BE49-F238E27FC236}">
                <a16:creationId xmlns:a16="http://schemas.microsoft.com/office/drawing/2014/main" id="{3ED49B4B-50E5-DF28-9FBA-111328D2B881}"/>
              </a:ext>
            </a:extLst>
          </p:cNvPr>
          <p:cNvSpPr>
            <a:spLocks noGrp="1"/>
          </p:cNvSpPr>
          <p:nvPr>
            <p:ph type="body" sz="quarter" idx="15"/>
          </p:nvPr>
        </p:nvSpPr>
        <p:spPr>
          <a:xfrm>
            <a:off x="3905195" y="1431924"/>
            <a:ext cx="4500617" cy="1494155"/>
          </a:xfrm>
          <a:prstGeom prst="rect">
            <a:avLst/>
          </a:prstGeom>
        </p:spPr>
        <p:txBody>
          <a:bodyPr/>
          <a:lstStyle>
            <a:lvl1pPr marL="0" indent="0">
              <a:buNone/>
              <a:defRPr sz="1800"/>
            </a:lvl1pPr>
          </a:lstStyle>
          <a:p>
            <a:pPr lvl="0"/>
            <a:endParaRPr lang="ru-RU" dirty="0"/>
          </a:p>
        </p:txBody>
      </p:sp>
      <p:sp>
        <p:nvSpPr>
          <p:cNvPr id="12" name="Текст 10">
            <a:extLst>
              <a:ext uri="{FF2B5EF4-FFF2-40B4-BE49-F238E27FC236}">
                <a16:creationId xmlns:a16="http://schemas.microsoft.com/office/drawing/2014/main" id="{717D6650-EE84-3DF1-3E63-3A1E1E860A15}"/>
              </a:ext>
            </a:extLst>
          </p:cNvPr>
          <p:cNvSpPr>
            <a:spLocks noGrp="1"/>
          </p:cNvSpPr>
          <p:nvPr>
            <p:ph type="body" sz="quarter" idx="16"/>
          </p:nvPr>
        </p:nvSpPr>
        <p:spPr>
          <a:xfrm>
            <a:off x="3905195" y="3169285"/>
            <a:ext cx="4500617" cy="1494155"/>
          </a:xfrm>
          <a:prstGeom prst="rect">
            <a:avLst/>
          </a:prstGeom>
        </p:spPr>
        <p:txBody>
          <a:bodyPr/>
          <a:lstStyle>
            <a:lvl1pPr marL="0" indent="0">
              <a:buNone/>
              <a:defRPr sz="1800"/>
            </a:lvl1pPr>
          </a:lstStyle>
          <a:p>
            <a:pPr lvl="0"/>
            <a:endParaRPr lang="ru-RU" dirty="0"/>
          </a:p>
        </p:txBody>
      </p:sp>
      <p:sp>
        <p:nvSpPr>
          <p:cNvPr id="13" name="Текст 10">
            <a:extLst>
              <a:ext uri="{FF2B5EF4-FFF2-40B4-BE49-F238E27FC236}">
                <a16:creationId xmlns:a16="http://schemas.microsoft.com/office/drawing/2014/main" id="{EE03D184-256A-32ED-CE3B-F8F89D772478}"/>
              </a:ext>
            </a:extLst>
          </p:cNvPr>
          <p:cNvSpPr>
            <a:spLocks noGrp="1"/>
          </p:cNvSpPr>
          <p:nvPr>
            <p:ph type="body" sz="quarter" idx="17"/>
          </p:nvPr>
        </p:nvSpPr>
        <p:spPr>
          <a:xfrm>
            <a:off x="5181599" y="4927205"/>
            <a:ext cx="6567487" cy="1092596"/>
          </a:xfrm>
          <a:prstGeom prst="rect">
            <a:avLst/>
          </a:prstGeom>
        </p:spPr>
        <p:txBody>
          <a:bodyPr/>
          <a:lstStyle>
            <a:lvl1pPr marL="0" indent="0">
              <a:buNone/>
              <a:defRPr/>
            </a:lvl1pPr>
          </a:lstStyle>
          <a:p>
            <a:pPr lvl="0"/>
            <a:endParaRPr lang="ru-RU" dirty="0"/>
          </a:p>
        </p:txBody>
      </p:sp>
      <p:cxnSp>
        <p:nvCxnSpPr>
          <p:cNvPr id="14" name="Прямая соединительная линия 13">
            <a:extLst>
              <a:ext uri="{FF2B5EF4-FFF2-40B4-BE49-F238E27FC236}">
                <a16:creationId xmlns:a16="http://schemas.microsoft.com/office/drawing/2014/main" id="{BABE7D41-D988-9A47-056D-0B0717C86BF6}"/>
              </a:ext>
            </a:extLst>
          </p:cNvPr>
          <p:cNvCxnSpPr>
            <a:cxnSpLocks/>
          </p:cNvCxnSpPr>
          <p:nvPr userDrawn="1"/>
        </p:nvCxnSpPr>
        <p:spPr>
          <a:xfrm>
            <a:off x="3796239" y="1422497"/>
            <a:ext cx="0" cy="3250939"/>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093845"/>
      </p:ext>
    </p:extLst>
  </p:cSld>
  <p:clrMapOvr>
    <a:masterClrMapping/>
  </p:clrMapOvr>
  <p:extLst>
    <p:ext uri="{DCECCB84-F9BA-43D5-87BE-67443E8EF086}">
      <p15:sldGuideLst xmlns:p15="http://schemas.microsoft.com/office/powerpoint/2012/main">
        <p15:guide id="1" orient="horz" pos="2931">
          <p15:clr>
            <a:srgbClr val="FBAE40"/>
          </p15:clr>
        </p15:guide>
        <p15:guide id="2" orient="horz" pos="89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три рисунка с наименованиями, общ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A50C81-DBE5-3816-BA85-0FD2913D1119}"/>
              </a:ext>
            </a:extLst>
          </p:cNvPr>
          <p:cNvSpPr>
            <a:spLocks noGrp="1"/>
          </p:cNvSpPr>
          <p:nvPr>
            <p:ph type="title"/>
          </p:nvPr>
        </p:nvSpPr>
        <p:spPr>
          <a:xfrm>
            <a:off x="433486" y="560527"/>
            <a:ext cx="11315602" cy="608269"/>
          </a:xfrm>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459A9D6A-E2CD-35D5-CCC5-10BEBE1B7E06}"/>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51B1EF4C-88A8-09D1-C684-C367A0C5E41D}"/>
              </a:ext>
            </a:extLst>
          </p:cNvPr>
          <p:cNvSpPr>
            <a:spLocks noGrp="1"/>
          </p:cNvSpPr>
          <p:nvPr>
            <p:ph type="sldNum" sz="quarter" idx="11"/>
          </p:nvPr>
        </p:nvSpPr>
        <p:spPr/>
        <p:txBody>
          <a:bodyPr/>
          <a:lstStyle/>
          <a:p>
            <a:fld id="{192AC049-6798-41A8-A0BD-CA68192034D3}" type="slidenum">
              <a:rPr lang="ru-RU" smtClean="0"/>
              <a:pPr/>
              <a:t>‹#›</a:t>
            </a:fld>
            <a:endParaRPr lang="ru-RU" dirty="0"/>
          </a:p>
        </p:txBody>
      </p:sp>
      <p:cxnSp>
        <p:nvCxnSpPr>
          <p:cNvPr id="5" name="Прямая соединительная линия 4">
            <a:extLst>
              <a:ext uri="{FF2B5EF4-FFF2-40B4-BE49-F238E27FC236}">
                <a16:creationId xmlns:a16="http://schemas.microsoft.com/office/drawing/2014/main" id="{E0F72EAE-2632-166C-FF58-3F092959A4BC}"/>
              </a:ext>
            </a:extLst>
          </p:cNvPr>
          <p:cNvCxnSpPr>
            <a:cxnSpLocks/>
          </p:cNvCxnSpPr>
          <p:nvPr userDrawn="1"/>
        </p:nvCxnSpPr>
        <p:spPr>
          <a:xfrm>
            <a:off x="442913" y="1353052"/>
            <a:ext cx="0" cy="1471173"/>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
        <p:nvSpPr>
          <p:cNvPr id="9" name="Текст 8">
            <a:extLst>
              <a:ext uri="{FF2B5EF4-FFF2-40B4-BE49-F238E27FC236}">
                <a16:creationId xmlns:a16="http://schemas.microsoft.com/office/drawing/2014/main" id="{316F4E7A-7E3C-4D05-1166-EDFFDB3C44E8}"/>
              </a:ext>
            </a:extLst>
          </p:cNvPr>
          <p:cNvSpPr>
            <a:spLocks noGrp="1"/>
          </p:cNvSpPr>
          <p:nvPr>
            <p:ph type="body" sz="quarter" idx="12"/>
          </p:nvPr>
        </p:nvSpPr>
        <p:spPr>
          <a:xfrm>
            <a:off x="625475" y="1353053"/>
            <a:ext cx="11123613" cy="1471636"/>
          </a:xfrm>
          <a:prstGeom prst="rect">
            <a:avLst/>
          </a:prstGeom>
        </p:spPr>
        <p:txBody>
          <a:bodyPr/>
          <a:lstStyle>
            <a:lvl1pPr marL="0" indent="0">
              <a:buNone/>
              <a:defRPr sz="2000"/>
            </a:lvl1pPr>
          </a:lstStyle>
          <a:p>
            <a:pPr lvl="0"/>
            <a:endParaRPr lang="ru-RU" dirty="0"/>
          </a:p>
        </p:txBody>
      </p:sp>
      <p:sp>
        <p:nvSpPr>
          <p:cNvPr id="11" name="Рисунок 10">
            <a:extLst>
              <a:ext uri="{FF2B5EF4-FFF2-40B4-BE49-F238E27FC236}">
                <a16:creationId xmlns:a16="http://schemas.microsoft.com/office/drawing/2014/main" id="{2A61110A-DF47-DA0C-2AB4-E838EAEE6A90}"/>
              </a:ext>
            </a:extLst>
          </p:cNvPr>
          <p:cNvSpPr>
            <a:spLocks noGrp="1"/>
          </p:cNvSpPr>
          <p:nvPr>
            <p:ph type="pic" sz="quarter" idx="13"/>
          </p:nvPr>
        </p:nvSpPr>
        <p:spPr>
          <a:xfrm>
            <a:off x="433388" y="3044364"/>
            <a:ext cx="3548302" cy="2418889"/>
          </a:xfrm>
          <a:prstGeom prst="rect">
            <a:avLst/>
          </a:prstGeom>
        </p:spPr>
        <p:txBody>
          <a:bodyPr/>
          <a:lstStyle/>
          <a:p>
            <a:endParaRPr lang="ru-RU"/>
          </a:p>
        </p:txBody>
      </p:sp>
      <p:sp>
        <p:nvSpPr>
          <p:cNvPr id="14" name="Рисунок 10">
            <a:extLst>
              <a:ext uri="{FF2B5EF4-FFF2-40B4-BE49-F238E27FC236}">
                <a16:creationId xmlns:a16="http://schemas.microsoft.com/office/drawing/2014/main" id="{EBE4D05E-3B34-A368-12A5-8E7A672B4BE8}"/>
              </a:ext>
            </a:extLst>
          </p:cNvPr>
          <p:cNvSpPr>
            <a:spLocks noGrp="1"/>
          </p:cNvSpPr>
          <p:nvPr>
            <p:ph type="pic" sz="quarter" idx="14"/>
          </p:nvPr>
        </p:nvSpPr>
        <p:spPr>
          <a:xfrm>
            <a:off x="4317085" y="3044364"/>
            <a:ext cx="3548302" cy="2418889"/>
          </a:xfrm>
          <a:prstGeom prst="rect">
            <a:avLst/>
          </a:prstGeom>
        </p:spPr>
        <p:txBody>
          <a:bodyPr/>
          <a:lstStyle/>
          <a:p>
            <a:endParaRPr lang="ru-RU"/>
          </a:p>
        </p:txBody>
      </p:sp>
      <p:sp>
        <p:nvSpPr>
          <p:cNvPr id="15" name="Рисунок 10">
            <a:extLst>
              <a:ext uri="{FF2B5EF4-FFF2-40B4-BE49-F238E27FC236}">
                <a16:creationId xmlns:a16="http://schemas.microsoft.com/office/drawing/2014/main" id="{1C3F44A3-0271-A82F-D8C6-8B6D5C8A8FF7}"/>
              </a:ext>
            </a:extLst>
          </p:cNvPr>
          <p:cNvSpPr>
            <a:spLocks noGrp="1"/>
          </p:cNvSpPr>
          <p:nvPr>
            <p:ph type="pic" sz="quarter" idx="15"/>
          </p:nvPr>
        </p:nvSpPr>
        <p:spPr>
          <a:xfrm>
            <a:off x="8200781" y="3044364"/>
            <a:ext cx="3548302" cy="2418889"/>
          </a:xfrm>
          <a:prstGeom prst="rect">
            <a:avLst/>
          </a:prstGeom>
        </p:spPr>
        <p:txBody>
          <a:bodyPr/>
          <a:lstStyle/>
          <a:p>
            <a:endParaRPr lang="ru-RU"/>
          </a:p>
        </p:txBody>
      </p:sp>
      <p:sp>
        <p:nvSpPr>
          <p:cNvPr id="21" name="Текст 20">
            <a:extLst>
              <a:ext uri="{FF2B5EF4-FFF2-40B4-BE49-F238E27FC236}">
                <a16:creationId xmlns:a16="http://schemas.microsoft.com/office/drawing/2014/main" id="{E05CB14E-A714-4349-26C0-D5396B529D75}"/>
              </a:ext>
            </a:extLst>
          </p:cNvPr>
          <p:cNvSpPr>
            <a:spLocks noGrp="1"/>
          </p:cNvSpPr>
          <p:nvPr>
            <p:ph type="body" sz="quarter" idx="16"/>
          </p:nvPr>
        </p:nvSpPr>
        <p:spPr>
          <a:xfrm>
            <a:off x="442913" y="5556250"/>
            <a:ext cx="3538537" cy="520700"/>
          </a:xfrm>
          <a:prstGeom prst="rect">
            <a:avLst/>
          </a:prstGeom>
        </p:spPr>
        <p:txBody>
          <a:bodyPr/>
          <a:lstStyle>
            <a:lvl1pPr marL="0" indent="0">
              <a:buNone/>
              <a:defRPr sz="1800"/>
            </a:lvl1pPr>
          </a:lstStyle>
          <a:p>
            <a:pPr lvl="0"/>
            <a:endParaRPr lang="ru-RU" dirty="0"/>
          </a:p>
        </p:txBody>
      </p:sp>
      <p:sp>
        <p:nvSpPr>
          <p:cNvPr id="22" name="Текст 20">
            <a:extLst>
              <a:ext uri="{FF2B5EF4-FFF2-40B4-BE49-F238E27FC236}">
                <a16:creationId xmlns:a16="http://schemas.microsoft.com/office/drawing/2014/main" id="{A4CC7AE8-DD61-7B7A-891D-634577DEC68B}"/>
              </a:ext>
            </a:extLst>
          </p:cNvPr>
          <p:cNvSpPr>
            <a:spLocks noGrp="1"/>
          </p:cNvSpPr>
          <p:nvPr>
            <p:ph type="body" sz="quarter" idx="17"/>
          </p:nvPr>
        </p:nvSpPr>
        <p:spPr>
          <a:xfrm>
            <a:off x="4320945" y="5556250"/>
            <a:ext cx="3538537" cy="520700"/>
          </a:xfrm>
          <a:prstGeom prst="rect">
            <a:avLst/>
          </a:prstGeom>
        </p:spPr>
        <p:txBody>
          <a:bodyPr/>
          <a:lstStyle>
            <a:lvl1pPr marL="0" indent="0">
              <a:buNone/>
              <a:defRPr sz="1800"/>
            </a:lvl1pPr>
          </a:lstStyle>
          <a:p>
            <a:pPr lvl="0"/>
            <a:endParaRPr lang="ru-RU" dirty="0"/>
          </a:p>
        </p:txBody>
      </p:sp>
      <p:sp>
        <p:nvSpPr>
          <p:cNvPr id="23" name="Текст 20">
            <a:extLst>
              <a:ext uri="{FF2B5EF4-FFF2-40B4-BE49-F238E27FC236}">
                <a16:creationId xmlns:a16="http://schemas.microsoft.com/office/drawing/2014/main" id="{D80393DD-EBF5-E0BE-BB3E-30777B6979C7}"/>
              </a:ext>
            </a:extLst>
          </p:cNvPr>
          <p:cNvSpPr>
            <a:spLocks noGrp="1"/>
          </p:cNvSpPr>
          <p:nvPr>
            <p:ph type="body" sz="quarter" idx="18"/>
          </p:nvPr>
        </p:nvSpPr>
        <p:spPr>
          <a:xfrm>
            <a:off x="8198976" y="5556250"/>
            <a:ext cx="3538537" cy="520700"/>
          </a:xfrm>
          <a:prstGeom prst="rect">
            <a:avLst/>
          </a:prstGeom>
        </p:spPr>
        <p:txBody>
          <a:bodyPr/>
          <a:lstStyle>
            <a:lvl1pPr marL="0" indent="0">
              <a:buNone/>
              <a:defRPr sz="1800"/>
            </a:lvl1pPr>
          </a:lstStyle>
          <a:p>
            <a:pPr lvl="0"/>
            <a:endParaRPr lang="ru-RU" dirty="0"/>
          </a:p>
        </p:txBody>
      </p:sp>
    </p:spTree>
    <p:extLst>
      <p:ext uri="{BB962C8B-B14F-4D97-AF65-F5344CB8AC3E}">
        <p14:creationId xmlns:p14="http://schemas.microsoft.com/office/powerpoint/2010/main" val="3057869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два объекта с наименованием и описаснием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093439-1039-881E-59BD-93066349D6C5}"/>
              </a:ext>
            </a:extLst>
          </p:cNvPr>
          <p:cNvSpPr>
            <a:spLocks noGrp="1"/>
          </p:cNvSpPr>
          <p:nvPr>
            <p:ph type="title"/>
          </p:nvPr>
        </p:nvSpPr>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40CFE8EC-B8E2-A673-DA48-4CC48047FE9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E4A4C523-1661-358F-189E-471CA6C2D5F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3356630E-CD6E-BFB8-A367-BAB8C9A4C467}"/>
              </a:ext>
            </a:extLst>
          </p:cNvPr>
          <p:cNvSpPr>
            <a:spLocks noGrp="1"/>
          </p:cNvSpPr>
          <p:nvPr>
            <p:ph sz="quarter" idx="12"/>
          </p:nvPr>
        </p:nvSpPr>
        <p:spPr>
          <a:xfrm>
            <a:off x="442914" y="3067050"/>
            <a:ext cx="5564348" cy="2951163"/>
          </a:xfrm>
          <a:prstGeom prst="rect">
            <a:avLst/>
          </a:prstGeom>
        </p:spPr>
        <p:txBody>
          <a:bodyPr/>
          <a:lstStyle>
            <a:lvl1pPr marL="0" indent="0">
              <a:buNone/>
              <a:defRPr/>
            </a:lvl1pPr>
          </a:lstStyle>
          <a:p>
            <a:pPr lvl="0"/>
            <a:endParaRPr lang="ru-RU" dirty="0"/>
          </a:p>
        </p:txBody>
      </p:sp>
      <p:sp>
        <p:nvSpPr>
          <p:cNvPr id="8" name="Объект 5">
            <a:extLst>
              <a:ext uri="{FF2B5EF4-FFF2-40B4-BE49-F238E27FC236}">
                <a16:creationId xmlns:a16="http://schemas.microsoft.com/office/drawing/2014/main" id="{DF649312-8D1A-C3C5-B18C-47DC3A1D176C}"/>
              </a:ext>
            </a:extLst>
          </p:cNvPr>
          <p:cNvSpPr>
            <a:spLocks noGrp="1"/>
          </p:cNvSpPr>
          <p:nvPr>
            <p:ph sz="quarter" idx="13"/>
          </p:nvPr>
        </p:nvSpPr>
        <p:spPr>
          <a:xfrm>
            <a:off x="6184738" y="3067050"/>
            <a:ext cx="5564348" cy="2951163"/>
          </a:xfrm>
          <a:prstGeom prst="rect">
            <a:avLst/>
          </a:prstGeom>
        </p:spPr>
        <p:txBody>
          <a:bodyPr/>
          <a:lstStyle>
            <a:lvl1pPr marL="0" indent="0">
              <a:buNone/>
              <a:defRPr/>
            </a:lvl1pPr>
          </a:lstStyle>
          <a:p>
            <a:pPr lvl="0"/>
            <a:endParaRPr lang="ru-RU" dirty="0"/>
          </a:p>
        </p:txBody>
      </p:sp>
      <p:sp>
        <p:nvSpPr>
          <p:cNvPr id="10" name="Текст 9">
            <a:extLst>
              <a:ext uri="{FF2B5EF4-FFF2-40B4-BE49-F238E27FC236}">
                <a16:creationId xmlns:a16="http://schemas.microsoft.com/office/drawing/2014/main" id="{9A1DC2FC-7A8E-FE32-ECF7-4CC65E53BABA}"/>
              </a:ext>
            </a:extLst>
          </p:cNvPr>
          <p:cNvSpPr>
            <a:spLocks noGrp="1"/>
          </p:cNvSpPr>
          <p:nvPr>
            <p:ph type="body" sz="quarter" idx="14" hasCustomPrompt="1"/>
          </p:nvPr>
        </p:nvSpPr>
        <p:spPr>
          <a:xfrm>
            <a:off x="442913" y="1964860"/>
            <a:ext cx="5564187" cy="967853"/>
          </a:xfrm>
          <a:prstGeom prst="rect">
            <a:avLst/>
          </a:prstGeom>
        </p:spPr>
        <p:txBody>
          <a:bodyPr/>
          <a:lstStyle>
            <a:lvl1pPr marL="0" indent="0">
              <a:buNone/>
              <a:defRPr sz="1800"/>
            </a:lvl1pPr>
          </a:lstStyle>
          <a:p>
            <a:pPr lvl="0"/>
            <a:r>
              <a:rPr lang="ru-RU" dirty="0"/>
              <a:t>Описание объекта</a:t>
            </a:r>
          </a:p>
        </p:txBody>
      </p:sp>
      <p:sp>
        <p:nvSpPr>
          <p:cNvPr id="11" name="Текст 9">
            <a:extLst>
              <a:ext uri="{FF2B5EF4-FFF2-40B4-BE49-F238E27FC236}">
                <a16:creationId xmlns:a16="http://schemas.microsoft.com/office/drawing/2014/main" id="{EE233C25-496D-31A6-A533-815A6DD716CB}"/>
              </a:ext>
            </a:extLst>
          </p:cNvPr>
          <p:cNvSpPr>
            <a:spLocks noGrp="1"/>
          </p:cNvSpPr>
          <p:nvPr>
            <p:ph type="body" sz="quarter" idx="15" hasCustomPrompt="1"/>
          </p:nvPr>
        </p:nvSpPr>
        <p:spPr>
          <a:xfrm>
            <a:off x="6184738" y="1964860"/>
            <a:ext cx="5564187" cy="967853"/>
          </a:xfrm>
          <a:prstGeom prst="rect">
            <a:avLst/>
          </a:prstGeom>
        </p:spPr>
        <p:txBody>
          <a:bodyPr/>
          <a:lstStyle>
            <a:lvl1pPr marL="0" indent="0">
              <a:buNone/>
              <a:defRPr sz="1800"/>
            </a:lvl1pPr>
          </a:lstStyle>
          <a:p>
            <a:pPr lvl="0"/>
            <a:r>
              <a:rPr lang="ru-RU" dirty="0"/>
              <a:t>Описание объекта</a:t>
            </a:r>
          </a:p>
        </p:txBody>
      </p:sp>
      <p:sp>
        <p:nvSpPr>
          <p:cNvPr id="12" name="Текст 9">
            <a:extLst>
              <a:ext uri="{FF2B5EF4-FFF2-40B4-BE49-F238E27FC236}">
                <a16:creationId xmlns:a16="http://schemas.microsoft.com/office/drawing/2014/main" id="{E71CCE98-92FF-EA0E-0E4D-BF1568A564E4}"/>
              </a:ext>
            </a:extLst>
          </p:cNvPr>
          <p:cNvSpPr>
            <a:spLocks noGrp="1"/>
          </p:cNvSpPr>
          <p:nvPr>
            <p:ph type="body" sz="quarter" idx="16" hasCustomPrompt="1"/>
          </p:nvPr>
        </p:nvSpPr>
        <p:spPr>
          <a:xfrm>
            <a:off x="442913" y="1346596"/>
            <a:ext cx="5564187" cy="483926"/>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r>
              <a:rPr lang="ru-RU" dirty="0"/>
              <a:t>Наименование объекта</a:t>
            </a:r>
          </a:p>
        </p:txBody>
      </p:sp>
      <p:sp>
        <p:nvSpPr>
          <p:cNvPr id="13" name="Текст 9">
            <a:extLst>
              <a:ext uri="{FF2B5EF4-FFF2-40B4-BE49-F238E27FC236}">
                <a16:creationId xmlns:a16="http://schemas.microsoft.com/office/drawing/2014/main" id="{435541B6-8857-6184-8B56-0177DFCFE66D}"/>
              </a:ext>
            </a:extLst>
          </p:cNvPr>
          <p:cNvSpPr>
            <a:spLocks noGrp="1"/>
          </p:cNvSpPr>
          <p:nvPr>
            <p:ph type="body" sz="quarter" idx="17" hasCustomPrompt="1"/>
          </p:nvPr>
        </p:nvSpPr>
        <p:spPr>
          <a:xfrm>
            <a:off x="6184738" y="1346596"/>
            <a:ext cx="5564187" cy="483926"/>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r>
              <a:rPr lang="ru-RU" dirty="0"/>
              <a:t>Наименование объекта</a:t>
            </a:r>
          </a:p>
        </p:txBody>
      </p:sp>
    </p:spTree>
    <p:extLst>
      <p:ext uri="{BB962C8B-B14F-4D97-AF65-F5344CB8AC3E}">
        <p14:creationId xmlns:p14="http://schemas.microsoft.com/office/powerpoint/2010/main" val="3628529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три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BE226-B9E6-37A3-C28C-52948C23BEF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AE5BFC-AF40-BCB0-F84D-E4F02D55AD5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40230F2-F6EA-D9FB-0337-8B88EF0A82B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63AD047A-9EA8-AAF6-1681-C79BA5291A2C}"/>
              </a:ext>
            </a:extLst>
          </p:cNvPr>
          <p:cNvSpPr>
            <a:spLocks noGrp="1"/>
          </p:cNvSpPr>
          <p:nvPr>
            <p:ph type="body" sz="quarter" idx="12"/>
          </p:nvPr>
        </p:nvSpPr>
        <p:spPr>
          <a:xfrm>
            <a:off x="442913" y="1979613"/>
            <a:ext cx="3596652" cy="4119562"/>
          </a:xfrm>
          <a:prstGeom prst="rect">
            <a:avLst/>
          </a:prstGeom>
        </p:spPr>
        <p:txBody>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ABA6504F-F541-0491-887A-3D4CBB189767}"/>
              </a:ext>
            </a:extLst>
          </p:cNvPr>
          <p:cNvSpPr>
            <a:spLocks noGrp="1"/>
          </p:cNvSpPr>
          <p:nvPr>
            <p:ph type="body" sz="quarter" idx="13"/>
          </p:nvPr>
        </p:nvSpPr>
        <p:spPr>
          <a:xfrm>
            <a:off x="4292961" y="1979613"/>
            <a:ext cx="3596652" cy="4119562"/>
          </a:xfrm>
          <a:prstGeom prst="rect">
            <a:avLst/>
          </a:prstGeom>
        </p:spPr>
        <p:txBody>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08B97854-A001-D59C-C614-FA86F739F204}"/>
              </a:ext>
            </a:extLst>
          </p:cNvPr>
          <p:cNvSpPr>
            <a:spLocks noGrp="1"/>
          </p:cNvSpPr>
          <p:nvPr>
            <p:ph type="body" sz="quarter" idx="14"/>
          </p:nvPr>
        </p:nvSpPr>
        <p:spPr>
          <a:xfrm>
            <a:off x="8143009" y="1979613"/>
            <a:ext cx="3596652" cy="4119562"/>
          </a:xfrm>
          <a:prstGeom prst="rect">
            <a:avLst/>
          </a:prstGeom>
        </p:spPr>
        <p:txBody>
          <a:bodyPr/>
          <a:lstStyle>
            <a:lvl1pPr marL="0" indent="0">
              <a:buNone/>
              <a:defRPr sz="1800"/>
            </a:lvl1pPr>
          </a:lstStyle>
          <a:p>
            <a:pPr lvl="0"/>
            <a:endParaRPr lang="ru-RU" dirty="0"/>
          </a:p>
        </p:txBody>
      </p:sp>
      <p:sp>
        <p:nvSpPr>
          <p:cNvPr id="11" name="Текст 5">
            <a:extLst>
              <a:ext uri="{FF2B5EF4-FFF2-40B4-BE49-F238E27FC236}">
                <a16:creationId xmlns:a16="http://schemas.microsoft.com/office/drawing/2014/main" id="{3FA2CE54-7341-9C8C-94BD-D720DA974EA0}"/>
              </a:ext>
            </a:extLst>
          </p:cNvPr>
          <p:cNvSpPr>
            <a:spLocks noGrp="1"/>
          </p:cNvSpPr>
          <p:nvPr>
            <p:ph type="body" sz="quarter" idx="15"/>
          </p:nvPr>
        </p:nvSpPr>
        <p:spPr>
          <a:xfrm>
            <a:off x="442913" y="1309593"/>
            <a:ext cx="3596652"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E931AEDA-9175-4D48-B89E-3C23C3A500BB}"/>
              </a:ext>
            </a:extLst>
          </p:cNvPr>
          <p:cNvSpPr>
            <a:spLocks noGrp="1"/>
          </p:cNvSpPr>
          <p:nvPr>
            <p:ph type="body" sz="quarter" idx="16"/>
          </p:nvPr>
        </p:nvSpPr>
        <p:spPr>
          <a:xfrm>
            <a:off x="4292961" y="1309593"/>
            <a:ext cx="3596652"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97582AC-E0E4-94C6-6F5D-2D312BA87B76}"/>
              </a:ext>
            </a:extLst>
          </p:cNvPr>
          <p:cNvSpPr>
            <a:spLocks noGrp="1"/>
          </p:cNvSpPr>
          <p:nvPr>
            <p:ph type="body" sz="quarter" idx="17"/>
          </p:nvPr>
        </p:nvSpPr>
        <p:spPr>
          <a:xfrm>
            <a:off x="8143009" y="1309593"/>
            <a:ext cx="3596652"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1522284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шесть блоков текст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BE226-B9E6-37A3-C28C-52948C23BEF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4AE5BFC-AF40-BCB0-F84D-E4F02D55AD5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40230F2-F6EA-D9FB-0337-8B88EF0A82B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63AD047A-9EA8-AAF6-1681-C79BA5291A2C}"/>
              </a:ext>
            </a:extLst>
          </p:cNvPr>
          <p:cNvSpPr>
            <a:spLocks noGrp="1"/>
          </p:cNvSpPr>
          <p:nvPr>
            <p:ph type="body" sz="quarter" idx="12"/>
          </p:nvPr>
        </p:nvSpPr>
        <p:spPr>
          <a:xfrm>
            <a:off x="442913" y="2072213"/>
            <a:ext cx="3596652" cy="1574498"/>
          </a:xfrm>
          <a:prstGeom prst="rect">
            <a:avLst/>
          </a:prstGeom>
        </p:spPr>
        <p:txBody>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ABA6504F-F541-0491-887A-3D4CBB189767}"/>
              </a:ext>
            </a:extLst>
          </p:cNvPr>
          <p:cNvSpPr>
            <a:spLocks noGrp="1"/>
          </p:cNvSpPr>
          <p:nvPr>
            <p:ph type="body" sz="quarter" idx="13"/>
          </p:nvPr>
        </p:nvSpPr>
        <p:spPr>
          <a:xfrm>
            <a:off x="4292961" y="2072213"/>
            <a:ext cx="3596652" cy="1574498"/>
          </a:xfrm>
          <a:prstGeom prst="rect">
            <a:avLst/>
          </a:prstGeom>
        </p:spPr>
        <p:txBody>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08B97854-A001-D59C-C614-FA86F739F204}"/>
              </a:ext>
            </a:extLst>
          </p:cNvPr>
          <p:cNvSpPr>
            <a:spLocks noGrp="1"/>
          </p:cNvSpPr>
          <p:nvPr>
            <p:ph type="body" sz="quarter" idx="14"/>
          </p:nvPr>
        </p:nvSpPr>
        <p:spPr>
          <a:xfrm>
            <a:off x="8143009" y="2072213"/>
            <a:ext cx="3596652" cy="1574498"/>
          </a:xfrm>
          <a:prstGeom prst="rect">
            <a:avLst/>
          </a:prstGeom>
        </p:spPr>
        <p:txBody>
          <a:bodyPr/>
          <a:lstStyle>
            <a:lvl1pPr marL="0" indent="0">
              <a:buNone/>
              <a:defRPr sz="1800"/>
            </a:lvl1pPr>
          </a:lstStyle>
          <a:p>
            <a:pPr lvl="0"/>
            <a:endParaRPr lang="ru-RU" dirty="0"/>
          </a:p>
        </p:txBody>
      </p:sp>
      <p:sp>
        <p:nvSpPr>
          <p:cNvPr id="11" name="Текст 5">
            <a:extLst>
              <a:ext uri="{FF2B5EF4-FFF2-40B4-BE49-F238E27FC236}">
                <a16:creationId xmlns:a16="http://schemas.microsoft.com/office/drawing/2014/main" id="{3FA2CE54-7341-9C8C-94BD-D720DA974EA0}"/>
              </a:ext>
            </a:extLst>
          </p:cNvPr>
          <p:cNvSpPr>
            <a:spLocks noGrp="1"/>
          </p:cNvSpPr>
          <p:nvPr>
            <p:ph type="body" sz="quarter" idx="15"/>
          </p:nvPr>
        </p:nvSpPr>
        <p:spPr>
          <a:xfrm>
            <a:off x="442913" y="1545771"/>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E931AEDA-9175-4D48-B89E-3C23C3A500BB}"/>
              </a:ext>
            </a:extLst>
          </p:cNvPr>
          <p:cNvSpPr>
            <a:spLocks noGrp="1"/>
          </p:cNvSpPr>
          <p:nvPr>
            <p:ph type="body" sz="quarter" idx="16"/>
          </p:nvPr>
        </p:nvSpPr>
        <p:spPr>
          <a:xfrm>
            <a:off x="4292961" y="1545771"/>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97582AC-E0E4-94C6-6F5D-2D312BA87B76}"/>
              </a:ext>
            </a:extLst>
          </p:cNvPr>
          <p:cNvSpPr>
            <a:spLocks noGrp="1"/>
          </p:cNvSpPr>
          <p:nvPr>
            <p:ph type="body" sz="quarter" idx="17"/>
          </p:nvPr>
        </p:nvSpPr>
        <p:spPr>
          <a:xfrm>
            <a:off x="8143009" y="1545771"/>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5" name="Текст 5">
            <a:extLst>
              <a:ext uri="{FF2B5EF4-FFF2-40B4-BE49-F238E27FC236}">
                <a16:creationId xmlns:a16="http://schemas.microsoft.com/office/drawing/2014/main" id="{439B3E1D-F288-21D4-8B80-E9E0D64A8AB2}"/>
              </a:ext>
            </a:extLst>
          </p:cNvPr>
          <p:cNvSpPr>
            <a:spLocks noGrp="1"/>
          </p:cNvSpPr>
          <p:nvPr>
            <p:ph type="body" sz="quarter" idx="18"/>
          </p:nvPr>
        </p:nvSpPr>
        <p:spPr>
          <a:xfrm>
            <a:off x="442913" y="4502212"/>
            <a:ext cx="3596652" cy="1574498"/>
          </a:xfrm>
          <a:prstGeom prst="rect">
            <a:avLst/>
          </a:prstGeom>
        </p:spPr>
        <p:txBody>
          <a:bodyPr/>
          <a:lstStyle>
            <a:lvl1pPr marL="0" indent="0">
              <a:buNone/>
              <a:defRPr sz="1800"/>
            </a:lvl1pPr>
          </a:lstStyle>
          <a:p>
            <a:pPr lvl="0"/>
            <a:endParaRPr lang="ru-RU" dirty="0"/>
          </a:p>
        </p:txBody>
      </p:sp>
      <p:sp>
        <p:nvSpPr>
          <p:cNvPr id="7" name="Текст 5">
            <a:extLst>
              <a:ext uri="{FF2B5EF4-FFF2-40B4-BE49-F238E27FC236}">
                <a16:creationId xmlns:a16="http://schemas.microsoft.com/office/drawing/2014/main" id="{4C65F6FB-26C7-82BB-EC9E-8EF1A9926EC0}"/>
              </a:ext>
            </a:extLst>
          </p:cNvPr>
          <p:cNvSpPr>
            <a:spLocks noGrp="1"/>
          </p:cNvSpPr>
          <p:nvPr>
            <p:ph type="body" sz="quarter" idx="19"/>
          </p:nvPr>
        </p:nvSpPr>
        <p:spPr>
          <a:xfrm>
            <a:off x="4292961" y="4502212"/>
            <a:ext cx="3596652" cy="1574498"/>
          </a:xfrm>
          <a:prstGeom prst="rect">
            <a:avLst/>
          </a:prstGeom>
        </p:spPr>
        <p:txBody>
          <a:bodyPr/>
          <a:lstStyle>
            <a:lvl1pPr marL="0" indent="0">
              <a:buNone/>
              <a:defRPr sz="1800"/>
            </a:lvl1pPr>
          </a:lstStyle>
          <a:p>
            <a:pPr lvl="0"/>
            <a:endParaRPr lang="ru-RU" dirty="0"/>
          </a:p>
        </p:txBody>
      </p:sp>
      <p:sp>
        <p:nvSpPr>
          <p:cNvPr id="8" name="Текст 5">
            <a:extLst>
              <a:ext uri="{FF2B5EF4-FFF2-40B4-BE49-F238E27FC236}">
                <a16:creationId xmlns:a16="http://schemas.microsoft.com/office/drawing/2014/main" id="{C68344FE-CA92-54DD-CD18-35174613AAEB}"/>
              </a:ext>
            </a:extLst>
          </p:cNvPr>
          <p:cNvSpPr>
            <a:spLocks noGrp="1"/>
          </p:cNvSpPr>
          <p:nvPr>
            <p:ph type="body" sz="quarter" idx="20"/>
          </p:nvPr>
        </p:nvSpPr>
        <p:spPr>
          <a:xfrm>
            <a:off x="8143009" y="4502212"/>
            <a:ext cx="3596652" cy="1574498"/>
          </a:xfrm>
          <a:prstGeom prst="rect">
            <a:avLst/>
          </a:prstGeom>
        </p:spPr>
        <p:txBody>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9F57177C-1DB5-00EE-076F-CD39D2A692A3}"/>
              </a:ext>
            </a:extLst>
          </p:cNvPr>
          <p:cNvSpPr>
            <a:spLocks noGrp="1"/>
          </p:cNvSpPr>
          <p:nvPr>
            <p:ph type="body" sz="quarter" idx="21"/>
          </p:nvPr>
        </p:nvSpPr>
        <p:spPr>
          <a:xfrm>
            <a:off x="442913" y="3975770"/>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D3414FE8-DC9D-E534-26AC-00498C1A4A0B}"/>
              </a:ext>
            </a:extLst>
          </p:cNvPr>
          <p:cNvSpPr>
            <a:spLocks noGrp="1"/>
          </p:cNvSpPr>
          <p:nvPr>
            <p:ph type="body" sz="quarter" idx="22"/>
          </p:nvPr>
        </p:nvSpPr>
        <p:spPr>
          <a:xfrm>
            <a:off x="4292961" y="3975770"/>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6" name="Текст 5">
            <a:extLst>
              <a:ext uri="{FF2B5EF4-FFF2-40B4-BE49-F238E27FC236}">
                <a16:creationId xmlns:a16="http://schemas.microsoft.com/office/drawing/2014/main" id="{77A505AC-F70B-51D7-63C2-12FFDEF055AF}"/>
              </a:ext>
            </a:extLst>
          </p:cNvPr>
          <p:cNvSpPr>
            <a:spLocks noGrp="1"/>
          </p:cNvSpPr>
          <p:nvPr>
            <p:ph type="body" sz="quarter" idx="23"/>
          </p:nvPr>
        </p:nvSpPr>
        <p:spPr>
          <a:xfrm>
            <a:off x="8143009" y="3975770"/>
            <a:ext cx="3596652" cy="464691"/>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2292607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три диаграммы с текстовыми блокам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769442-81B4-DAC3-9BC0-A1113E9C1F5E}"/>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2A178723-27A5-EC17-0FDF-0F39FC2D450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CC0D4867-AFFF-4407-CF1D-3285A31D3E7B}"/>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Текст 5">
            <a:extLst>
              <a:ext uri="{FF2B5EF4-FFF2-40B4-BE49-F238E27FC236}">
                <a16:creationId xmlns:a16="http://schemas.microsoft.com/office/drawing/2014/main" id="{8D561AE3-5A24-08DA-443E-F51FE28C7794}"/>
              </a:ext>
            </a:extLst>
          </p:cNvPr>
          <p:cNvSpPr>
            <a:spLocks noGrp="1"/>
          </p:cNvSpPr>
          <p:nvPr>
            <p:ph type="body" sz="quarter" idx="12"/>
          </p:nvPr>
        </p:nvSpPr>
        <p:spPr>
          <a:xfrm>
            <a:off x="442913" y="1446835"/>
            <a:ext cx="3596652" cy="1982165"/>
          </a:xfrm>
          <a:prstGeom prst="rect">
            <a:avLst/>
          </a:prstGeom>
        </p:spPr>
        <p:txBody>
          <a:bodyPr/>
          <a:lstStyle>
            <a:lvl1pPr marL="0" indent="0">
              <a:buNone/>
              <a:defRPr sz="1800"/>
            </a:lvl1pPr>
          </a:lstStyle>
          <a:p>
            <a:pPr lvl="0"/>
            <a:endParaRPr lang="ru-RU" dirty="0"/>
          </a:p>
        </p:txBody>
      </p:sp>
      <p:sp>
        <p:nvSpPr>
          <p:cNvPr id="6" name="Текст 5">
            <a:extLst>
              <a:ext uri="{FF2B5EF4-FFF2-40B4-BE49-F238E27FC236}">
                <a16:creationId xmlns:a16="http://schemas.microsoft.com/office/drawing/2014/main" id="{2E261AB3-0EF4-17D1-38B0-B722C01B433A}"/>
              </a:ext>
            </a:extLst>
          </p:cNvPr>
          <p:cNvSpPr>
            <a:spLocks noGrp="1"/>
          </p:cNvSpPr>
          <p:nvPr>
            <p:ph type="body" sz="quarter" idx="13"/>
          </p:nvPr>
        </p:nvSpPr>
        <p:spPr>
          <a:xfrm>
            <a:off x="4292961" y="1446835"/>
            <a:ext cx="3596652" cy="1982165"/>
          </a:xfrm>
          <a:prstGeom prst="rect">
            <a:avLst/>
          </a:prstGeom>
        </p:spPr>
        <p:txBody>
          <a:bodyPr/>
          <a:lstStyle>
            <a:lvl1pPr marL="0" indent="0">
              <a:buNone/>
              <a:defRPr sz="1800"/>
            </a:lvl1pPr>
          </a:lstStyle>
          <a:p>
            <a:pPr lvl="0"/>
            <a:endParaRPr lang="ru-RU" dirty="0"/>
          </a:p>
        </p:txBody>
      </p:sp>
      <p:sp>
        <p:nvSpPr>
          <p:cNvPr id="7" name="Текст 5">
            <a:extLst>
              <a:ext uri="{FF2B5EF4-FFF2-40B4-BE49-F238E27FC236}">
                <a16:creationId xmlns:a16="http://schemas.microsoft.com/office/drawing/2014/main" id="{EC654382-3219-91EA-71BB-0D31E65B9ECA}"/>
              </a:ext>
            </a:extLst>
          </p:cNvPr>
          <p:cNvSpPr>
            <a:spLocks noGrp="1"/>
          </p:cNvSpPr>
          <p:nvPr>
            <p:ph type="body" sz="quarter" idx="14"/>
          </p:nvPr>
        </p:nvSpPr>
        <p:spPr>
          <a:xfrm>
            <a:off x="8143009" y="1446835"/>
            <a:ext cx="3596652" cy="1982165"/>
          </a:xfrm>
          <a:prstGeom prst="rect">
            <a:avLst/>
          </a:prstGeom>
        </p:spPr>
        <p:txBody>
          <a:bodyPr/>
          <a:lstStyle>
            <a:lvl1pPr marL="0" indent="0">
              <a:buNone/>
              <a:defRPr sz="1800"/>
            </a:lvl1pPr>
          </a:lstStyle>
          <a:p>
            <a:pPr lvl="0"/>
            <a:endParaRPr lang="ru-RU" dirty="0"/>
          </a:p>
        </p:txBody>
      </p:sp>
      <p:sp>
        <p:nvSpPr>
          <p:cNvPr id="9" name="Диаграмма 8">
            <a:extLst>
              <a:ext uri="{FF2B5EF4-FFF2-40B4-BE49-F238E27FC236}">
                <a16:creationId xmlns:a16="http://schemas.microsoft.com/office/drawing/2014/main" id="{52D369A9-D926-A00F-90D0-480459178E27}"/>
              </a:ext>
            </a:extLst>
          </p:cNvPr>
          <p:cNvSpPr>
            <a:spLocks noGrp="1"/>
          </p:cNvSpPr>
          <p:nvPr>
            <p:ph type="chart" sz="quarter" idx="15"/>
          </p:nvPr>
        </p:nvSpPr>
        <p:spPr>
          <a:xfrm>
            <a:off x="442913" y="3541713"/>
            <a:ext cx="3597275" cy="2524125"/>
          </a:xfrm>
          <a:prstGeom prst="rect">
            <a:avLst/>
          </a:prstGeom>
        </p:spPr>
        <p:txBody>
          <a:bodyPr/>
          <a:lstStyle/>
          <a:p>
            <a:endParaRPr lang="ru-RU"/>
          </a:p>
        </p:txBody>
      </p:sp>
      <p:sp>
        <p:nvSpPr>
          <p:cNvPr id="10" name="Диаграмма 8">
            <a:extLst>
              <a:ext uri="{FF2B5EF4-FFF2-40B4-BE49-F238E27FC236}">
                <a16:creationId xmlns:a16="http://schemas.microsoft.com/office/drawing/2014/main" id="{EB3B1CDE-83C9-8999-2BA7-28F14AA2E868}"/>
              </a:ext>
            </a:extLst>
          </p:cNvPr>
          <p:cNvSpPr>
            <a:spLocks noGrp="1"/>
          </p:cNvSpPr>
          <p:nvPr>
            <p:ph type="chart" sz="quarter" idx="16"/>
          </p:nvPr>
        </p:nvSpPr>
        <p:spPr>
          <a:xfrm>
            <a:off x="4297362" y="3541713"/>
            <a:ext cx="3597275" cy="2524125"/>
          </a:xfrm>
          <a:prstGeom prst="rect">
            <a:avLst/>
          </a:prstGeom>
        </p:spPr>
        <p:txBody>
          <a:bodyPr/>
          <a:lstStyle/>
          <a:p>
            <a:endParaRPr lang="ru-RU"/>
          </a:p>
        </p:txBody>
      </p:sp>
      <p:sp>
        <p:nvSpPr>
          <p:cNvPr id="11" name="Диаграмма 8">
            <a:extLst>
              <a:ext uri="{FF2B5EF4-FFF2-40B4-BE49-F238E27FC236}">
                <a16:creationId xmlns:a16="http://schemas.microsoft.com/office/drawing/2014/main" id="{D60ED8DE-F0D0-DAC0-4980-61C7DA0DC924}"/>
              </a:ext>
            </a:extLst>
          </p:cNvPr>
          <p:cNvSpPr>
            <a:spLocks noGrp="1"/>
          </p:cNvSpPr>
          <p:nvPr>
            <p:ph type="chart" sz="quarter" idx="17"/>
          </p:nvPr>
        </p:nvSpPr>
        <p:spPr>
          <a:xfrm>
            <a:off x="8151813" y="3541713"/>
            <a:ext cx="3597275" cy="2524125"/>
          </a:xfrm>
          <a:prstGeom prst="rect">
            <a:avLst/>
          </a:prstGeom>
        </p:spPr>
        <p:txBody>
          <a:bodyPr/>
          <a:lstStyle/>
          <a:p>
            <a:endParaRPr lang="ru-RU"/>
          </a:p>
        </p:txBody>
      </p:sp>
    </p:spTree>
    <p:extLst>
      <p:ext uri="{BB962C8B-B14F-4D97-AF65-F5344CB8AC3E}">
        <p14:creationId xmlns:p14="http://schemas.microsoft.com/office/powerpoint/2010/main" val="3818747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блока текст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A09F49-3597-4D9F-BBF3-230C6B93780B}"/>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6AA3B4A7-6BAA-610F-9189-4F7A85FDC2BE}"/>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1DD5B9B7-A658-2854-EAAA-A6A7C504FEAD}"/>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Текст 5">
            <a:extLst>
              <a:ext uri="{FF2B5EF4-FFF2-40B4-BE49-F238E27FC236}">
                <a16:creationId xmlns:a16="http://schemas.microsoft.com/office/drawing/2014/main" id="{FC0D78BF-407B-FA4E-0D50-01D2BB88499B}"/>
              </a:ext>
            </a:extLst>
          </p:cNvPr>
          <p:cNvSpPr>
            <a:spLocks noGrp="1"/>
          </p:cNvSpPr>
          <p:nvPr>
            <p:ph type="body" sz="quarter" idx="12"/>
          </p:nvPr>
        </p:nvSpPr>
        <p:spPr>
          <a:xfrm>
            <a:off x="442912" y="2049063"/>
            <a:ext cx="5564349" cy="1631688"/>
          </a:xfrm>
          <a:prstGeom prst="rect">
            <a:avLst/>
          </a:prstGeom>
        </p:spPr>
        <p:txBody>
          <a:bodyPr/>
          <a:lstStyle>
            <a:lvl1pPr marL="0" indent="0">
              <a:buNone/>
              <a:defRPr sz="1800"/>
            </a:lvl1pPr>
          </a:lstStyle>
          <a:p>
            <a:pPr lvl="0"/>
            <a:endParaRPr lang="ru-RU" dirty="0"/>
          </a:p>
        </p:txBody>
      </p:sp>
      <p:sp>
        <p:nvSpPr>
          <p:cNvPr id="6" name="Текст 5">
            <a:extLst>
              <a:ext uri="{FF2B5EF4-FFF2-40B4-BE49-F238E27FC236}">
                <a16:creationId xmlns:a16="http://schemas.microsoft.com/office/drawing/2014/main" id="{61D00BEF-1EE0-2987-4A0A-B132C686DF72}"/>
              </a:ext>
            </a:extLst>
          </p:cNvPr>
          <p:cNvSpPr>
            <a:spLocks noGrp="1"/>
          </p:cNvSpPr>
          <p:nvPr>
            <p:ph type="body" sz="quarter" idx="15"/>
          </p:nvPr>
        </p:nvSpPr>
        <p:spPr>
          <a:xfrm>
            <a:off x="442912" y="1379043"/>
            <a:ext cx="5564349"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7" name="Текст 5">
            <a:extLst>
              <a:ext uri="{FF2B5EF4-FFF2-40B4-BE49-F238E27FC236}">
                <a16:creationId xmlns:a16="http://schemas.microsoft.com/office/drawing/2014/main" id="{2E6CAC9F-7ADB-CD50-17D3-77FBE5305723}"/>
              </a:ext>
            </a:extLst>
          </p:cNvPr>
          <p:cNvSpPr>
            <a:spLocks noGrp="1"/>
          </p:cNvSpPr>
          <p:nvPr>
            <p:ph type="body" sz="quarter" idx="18"/>
          </p:nvPr>
        </p:nvSpPr>
        <p:spPr>
          <a:xfrm>
            <a:off x="442912" y="4467487"/>
            <a:ext cx="5564349" cy="1631688"/>
          </a:xfrm>
          <a:prstGeom prst="rect">
            <a:avLst/>
          </a:prstGeom>
        </p:spPr>
        <p:txBody>
          <a:bodyPr/>
          <a:lstStyle>
            <a:lvl1pPr marL="0" indent="0">
              <a:buNone/>
              <a:defRPr sz="1800"/>
            </a:lvl1pPr>
          </a:lstStyle>
          <a:p>
            <a:pPr lvl="0"/>
            <a:endParaRPr lang="ru-RU" dirty="0"/>
          </a:p>
        </p:txBody>
      </p:sp>
      <p:sp>
        <p:nvSpPr>
          <p:cNvPr id="8" name="Текст 5">
            <a:extLst>
              <a:ext uri="{FF2B5EF4-FFF2-40B4-BE49-F238E27FC236}">
                <a16:creationId xmlns:a16="http://schemas.microsoft.com/office/drawing/2014/main" id="{33DB53E8-FC6D-F2D3-EF82-F9F75FBC56AD}"/>
              </a:ext>
            </a:extLst>
          </p:cNvPr>
          <p:cNvSpPr>
            <a:spLocks noGrp="1"/>
          </p:cNvSpPr>
          <p:nvPr>
            <p:ph type="body" sz="quarter" idx="21"/>
          </p:nvPr>
        </p:nvSpPr>
        <p:spPr>
          <a:xfrm>
            <a:off x="442912" y="3797467"/>
            <a:ext cx="5564349"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3" name="Текст 5">
            <a:extLst>
              <a:ext uri="{FF2B5EF4-FFF2-40B4-BE49-F238E27FC236}">
                <a16:creationId xmlns:a16="http://schemas.microsoft.com/office/drawing/2014/main" id="{9A5CE6A3-5F94-E0A5-6A82-2F41949A8DAA}"/>
              </a:ext>
            </a:extLst>
          </p:cNvPr>
          <p:cNvSpPr>
            <a:spLocks noGrp="1"/>
          </p:cNvSpPr>
          <p:nvPr>
            <p:ph type="body" sz="quarter" idx="22"/>
          </p:nvPr>
        </p:nvSpPr>
        <p:spPr>
          <a:xfrm>
            <a:off x="6184741" y="2049063"/>
            <a:ext cx="5564349" cy="1631688"/>
          </a:xfrm>
          <a:prstGeom prst="rect">
            <a:avLst/>
          </a:prstGeom>
        </p:spPr>
        <p:txBody>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88BB8AF8-DC0A-373A-AC1D-9DF7E4615121}"/>
              </a:ext>
            </a:extLst>
          </p:cNvPr>
          <p:cNvSpPr>
            <a:spLocks noGrp="1"/>
          </p:cNvSpPr>
          <p:nvPr>
            <p:ph type="body" sz="quarter" idx="23"/>
          </p:nvPr>
        </p:nvSpPr>
        <p:spPr>
          <a:xfrm>
            <a:off x="6184741" y="1379043"/>
            <a:ext cx="5564349"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7596E770-4439-4B4D-D76A-3AA89C2886F4}"/>
              </a:ext>
            </a:extLst>
          </p:cNvPr>
          <p:cNvSpPr>
            <a:spLocks noGrp="1"/>
          </p:cNvSpPr>
          <p:nvPr>
            <p:ph type="body" sz="quarter" idx="24"/>
          </p:nvPr>
        </p:nvSpPr>
        <p:spPr>
          <a:xfrm>
            <a:off x="6184741" y="4467487"/>
            <a:ext cx="5564349" cy="1631688"/>
          </a:xfrm>
          <a:prstGeom prst="rect">
            <a:avLst/>
          </a:prstGeom>
        </p:spPr>
        <p:txBody>
          <a:bodyPr/>
          <a:lstStyle>
            <a:lvl1pPr marL="0" indent="0">
              <a:buNone/>
              <a:defRPr sz="1800"/>
            </a:lvl1pPr>
          </a:lstStyle>
          <a:p>
            <a:pPr lvl="0"/>
            <a:endParaRPr lang="ru-RU" dirty="0"/>
          </a:p>
        </p:txBody>
      </p:sp>
      <p:sp>
        <p:nvSpPr>
          <p:cNvPr id="16" name="Текст 5">
            <a:extLst>
              <a:ext uri="{FF2B5EF4-FFF2-40B4-BE49-F238E27FC236}">
                <a16:creationId xmlns:a16="http://schemas.microsoft.com/office/drawing/2014/main" id="{E7D594DB-4B4D-1633-6C5F-B6D8BB0D2A60}"/>
              </a:ext>
            </a:extLst>
          </p:cNvPr>
          <p:cNvSpPr>
            <a:spLocks noGrp="1"/>
          </p:cNvSpPr>
          <p:nvPr>
            <p:ph type="body" sz="quarter" idx="25"/>
          </p:nvPr>
        </p:nvSpPr>
        <p:spPr>
          <a:xfrm>
            <a:off x="6184741" y="3797467"/>
            <a:ext cx="5564349" cy="608269"/>
          </a:xfrm>
          <a:prstGeom prst="rect">
            <a:avLst/>
          </a:prstGeom>
        </p:spPr>
        <p:txBody>
          <a:bodyPr/>
          <a:lstStyle>
            <a:lvl1pPr marL="0" indent="0">
              <a:buNone/>
              <a:defRPr sz="2400">
                <a:solidFill>
                  <a:schemeClr val="bg1"/>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28896402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текстовых блоков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D4AA5-3E7E-D530-9A8B-92E452E2AED5}"/>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2F0FA24F-B89A-49C4-DA85-F83752254B64}"/>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2FBB63B0-FFB3-493B-1CA3-BB37C8213842}"/>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4BB2C9EE-E546-DCE1-2D98-9F3CF43D9430}"/>
              </a:ext>
            </a:extLst>
          </p:cNvPr>
          <p:cNvSpPr>
            <a:spLocks noGrp="1"/>
          </p:cNvSpPr>
          <p:nvPr>
            <p:ph type="body" sz="quarter" idx="12"/>
          </p:nvPr>
        </p:nvSpPr>
        <p:spPr>
          <a:xfrm>
            <a:off x="442914" y="1889759"/>
            <a:ext cx="2728550" cy="1747777"/>
          </a:xfrm>
        </p:spPr>
        <p:txBody>
          <a:bodyPr>
            <a:normAutofit/>
          </a:bodyPr>
          <a:lstStyle>
            <a:lvl1pPr marL="0" indent="0">
              <a:buNone/>
              <a:defRPr sz="1600"/>
            </a:lvl1pPr>
          </a:lstStyle>
          <a:p>
            <a:pPr lvl="0"/>
            <a:endParaRPr lang="ru-RU" dirty="0"/>
          </a:p>
        </p:txBody>
      </p:sp>
      <p:sp>
        <p:nvSpPr>
          <p:cNvPr id="17" name="Текст 5">
            <a:extLst>
              <a:ext uri="{FF2B5EF4-FFF2-40B4-BE49-F238E27FC236}">
                <a16:creationId xmlns:a16="http://schemas.microsoft.com/office/drawing/2014/main" id="{686E4BF7-8831-C652-7824-950530A0D325}"/>
              </a:ext>
            </a:extLst>
          </p:cNvPr>
          <p:cNvSpPr>
            <a:spLocks noGrp="1"/>
          </p:cNvSpPr>
          <p:nvPr>
            <p:ph type="body" sz="quarter" idx="13"/>
          </p:nvPr>
        </p:nvSpPr>
        <p:spPr>
          <a:xfrm>
            <a:off x="3302121" y="1889759"/>
            <a:ext cx="2728550" cy="1747777"/>
          </a:xfrm>
        </p:spPr>
        <p:txBody>
          <a:bodyPr>
            <a:normAutofit/>
          </a:bodyPr>
          <a:lstStyle>
            <a:lvl1pPr marL="0" indent="0">
              <a:buNone/>
              <a:defRPr sz="1600"/>
            </a:lvl1pPr>
          </a:lstStyle>
          <a:p>
            <a:pPr lvl="0"/>
            <a:endParaRPr lang="ru-RU" dirty="0"/>
          </a:p>
        </p:txBody>
      </p:sp>
      <p:sp>
        <p:nvSpPr>
          <p:cNvPr id="18" name="Текст 5">
            <a:extLst>
              <a:ext uri="{FF2B5EF4-FFF2-40B4-BE49-F238E27FC236}">
                <a16:creationId xmlns:a16="http://schemas.microsoft.com/office/drawing/2014/main" id="{697EF059-27BA-5C58-6B79-522245A95825}"/>
              </a:ext>
            </a:extLst>
          </p:cNvPr>
          <p:cNvSpPr>
            <a:spLocks noGrp="1"/>
          </p:cNvSpPr>
          <p:nvPr>
            <p:ph type="body" sz="quarter" idx="14"/>
          </p:nvPr>
        </p:nvSpPr>
        <p:spPr>
          <a:xfrm>
            <a:off x="9020536" y="1889759"/>
            <a:ext cx="2728550" cy="1747777"/>
          </a:xfrm>
        </p:spPr>
        <p:txBody>
          <a:bodyPr>
            <a:normAutofit/>
          </a:bodyPr>
          <a:lstStyle>
            <a:lvl1pPr marL="0" indent="0">
              <a:buNone/>
              <a:defRPr sz="1600"/>
            </a:lvl1pPr>
          </a:lstStyle>
          <a:p>
            <a:pPr lvl="0"/>
            <a:endParaRPr lang="ru-RU" dirty="0"/>
          </a:p>
        </p:txBody>
      </p:sp>
      <p:sp>
        <p:nvSpPr>
          <p:cNvPr id="19" name="Текст 5">
            <a:extLst>
              <a:ext uri="{FF2B5EF4-FFF2-40B4-BE49-F238E27FC236}">
                <a16:creationId xmlns:a16="http://schemas.microsoft.com/office/drawing/2014/main" id="{62C3E4D3-D0ED-6936-9123-81F3ABA7D186}"/>
              </a:ext>
            </a:extLst>
          </p:cNvPr>
          <p:cNvSpPr>
            <a:spLocks noGrp="1"/>
          </p:cNvSpPr>
          <p:nvPr>
            <p:ph type="body" sz="quarter" idx="15"/>
          </p:nvPr>
        </p:nvSpPr>
        <p:spPr>
          <a:xfrm>
            <a:off x="6161328" y="1889759"/>
            <a:ext cx="2728550" cy="1747777"/>
          </a:xfrm>
        </p:spPr>
        <p:txBody>
          <a:bodyPr>
            <a:normAutofit/>
          </a:bodyPr>
          <a:lstStyle>
            <a:lvl1pPr marL="0" indent="0">
              <a:buNone/>
              <a:defRPr sz="1600"/>
            </a:lvl1pPr>
          </a:lstStyle>
          <a:p>
            <a:pPr lvl="0"/>
            <a:endParaRPr lang="ru-RU" dirty="0"/>
          </a:p>
        </p:txBody>
      </p:sp>
      <p:sp>
        <p:nvSpPr>
          <p:cNvPr id="21" name="Текст 20">
            <a:extLst>
              <a:ext uri="{FF2B5EF4-FFF2-40B4-BE49-F238E27FC236}">
                <a16:creationId xmlns:a16="http://schemas.microsoft.com/office/drawing/2014/main" id="{348EA431-5706-692B-A8E4-7665F3D1E65A}"/>
              </a:ext>
            </a:extLst>
          </p:cNvPr>
          <p:cNvSpPr>
            <a:spLocks noGrp="1"/>
          </p:cNvSpPr>
          <p:nvPr>
            <p:ph type="body" sz="quarter" idx="16"/>
          </p:nvPr>
        </p:nvSpPr>
        <p:spPr>
          <a:xfrm>
            <a:off x="433486" y="141986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4" name="Текст 20">
            <a:extLst>
              <a:ext uri="{FF2B5EF4-FFF2-40B4-BE49-F238E27FC236}">
                <a16:creationId xmlns:a16="http://schemas.microsoft.com/office/drawing/2014/main" id="{36FFF998-1472-A03E-E3D8-D1980BDB0957}"/>
              </a:ext>
            </a:extLst>
          </p:cNvPr>
          <p:cNvSpPr>
            <a:spLocks noGrp="1"/>
          </p:cNvSpPr>
          <p:nvPr>
            <p:ph type="body" sz="quarter" idx="18"/>
          </p:nvPr>
        </p:nvSpPr>
        <p:spPr>
          <a:xfrm>
            <a:off x="3292332" y="141986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6" name="Текст 20">
            <a:extLst>
              <a:ext uri="{FF2B5EF4-FFF2-40B4-BE49-F238E27FC236}">
                <a16:creationId xmlns:a16="http://schemas.microsoft.com/office/drawing/2014/main" id="{EB2CB242-B542-6F38-240E-CD9FF299BD49}"/>
              </a:ext>
            </a:extLst>
          </p:cNvPr>
          <p:cNvSpPr>
            <a:spLocks noGrp="1"/>
          </p:cNvSpPr>
          <p:nvPr>
            <p:ph type="body" sz="quarter" idx="20"/>
          </p:nvPr>
        </p:nvSpPr>
        <p:spPr>
          <a:xfrm>
            <a:off x="6151539" y="141986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8" name="Текст 20">
            <a:extLst>
              <a:ext uri="{FF2B5EF4-FFF2-40B4-BE49-F238E27FC236}">
                <a16:creationId xmlns:a16="http://schemas.microsoft.com/office/drawing/2014/main" id="{F469CAC3-DE8F-6B34-C7D6-3AACA4028513}"/>
              </a:ext>
            </a:extLst>
          </p:cNvPr>
          <p:cNvSpPr>
            <a:spLocks noGrp="1"/>
          </p:cNvSpPr>
          <p:nvPr>
            <p:ph type="body" sz="quarter" idx="22"/>
          </p:nvPr>
        </p:nvSpPr>
        <p:spPr>
          <a:xfrm>
            <a:off x="9010747" y="141986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30" name="Текст 5">
            <a:extLst>
              <a:ext uri="{FF2B5EF4-FFF2-40B4-BE49-F238E27FC236}">
                <a16:creationId xmlns:a16="http://schemas.microsoft.com/office/drawing/2014/main" id="{8173E228-A742-7E72-E68A-AFFE3735D6ED}"/>
              </a:ext>
            </a:extLst>
          </p:cNvPr>
          <p:cNvSpPr>
            <a:spLocks noGrp="1"/>
          </p:cNvSpPr>
          <p:nvPr>
            <p:ph type="body" sz="quarter" idx="24"/>
          </p:nvPr>
        </p:nvSpPr>
        <p:spPr>
          <a:xfrm>
            <a:off x="442914" y="4229989"/>
            <a:ext cx="2728550" cy="1747777"/>
          </a:xfrm>
        </p:spPr>
        <p:txBody>
          <a:bodyPr>
            <a:normAutofit/>
          </a:bodyPr>
          <a:lstStyle>
            <a:lvl1pPr marL="0" indent="0">
              <a:buNone/>
              <a:defRPr sz="1600"/>
            </a:lvl1pPr>
          </a:lstStyle>
          <a:p>
            <a:pPr lvl="0"/>
            <a:endParaRPr lang="ru-RU" dirty="0"/>
          </a:p>
        </p:txBody>
      </p:sp>
      <p:sp>
        <p:nvSpPr>
          <p:cNvPr id="31" name="Текст 5">
            <a:extLst>
              <a:ext uri="{FF2B5EF4-FFF2-40B4-BE49-F238E27FC236}">
                <a16:creationId xmlns:a16="http://schemas.microsoft.com/office/drawing/2014/main" id="{DBEB48CA-C7DF-7DEC-8505-BF31E5F5C76B}"/>
              </a:ext>
            </a:extLst>
          </p:cNvPr>
          <p:cNvSpPr>
            <a:spLocks noGrp="1"/>
          </p:cNvSpPr>
          <p:nvPr>
            <p:ph type="body" sz="quarter" idx="25"/>
          </p:nvPr>
        </p:nvSpPr>
        <p:spPr>
          <a:xfrm>
            <a:off x="3302121" y="4229989"/>
            <a:ext cx="2728550" cy="1747777"/>
          </a:xfrm>
        </p:spPr>
        <p:txBody>
          <a:bodyPr>
            <a:normAutofit/>
          </a:bodyPr>
          <a:lstStyle>
            <a:lvl1pPr marL="0" indent="0">
              <a:buNone/>
              <a:defRPr sz="1600"/>
            </a:lvl1pPr>
          </a:lstStyle>
          <a:p>
            <a:pPr lvl="0"/>
            <a:endParaRPr lang="ru-RU" dirty="0"/>
          </a:p>
        </p:txBody>
      </p:sp>
      <p:sp>
        <p:nvSpPr>
          <p:cNvPr id="32" name="Текст 5">
            <a:extLst>
              <a:ext uri="{FF2B5EF4-FFF2-40B4-BE49-F238E27FC236}">
                <a16:creationId xmlns:a16="http://schemas.microsoft.com/office/drawing/2014/main" id="{3324CE15-7055-189F-DE00-9AEFE1B121DB}"/>
              </a:ext>
            </a:extLst>
          </p:cNvPr>
          <p:cNvSpPr>
            <a:spLocks noGrp="1"/>
          </p:cNvSpPr>
          <p:nvPr>
            <p:ph type="body" sz="quarter" idx="26"/>
          </p:nvPr>
        </p:nvSpPr>
        <p:spPr>
          <a:xfrm>
            <a:off x="9020536" y="4229989"/>
            <a:ext cx="2728550" cy="1747777"/>
          </a:xfrm>
        </p:spPr>
        <p:txBody>
          <a:bodyPr>
            <a:normAutofit/>
          </a:bodyPr>
          <a:lstStyle>
            <a:lvl1pPr marL="0" indent="0">
              <a:buNone/>
              <a:defRPr sz="1600"/>
            </a:lvl1pPr>
          </a:lstStyle>
          <a:p>
            <a:pPr lvl="0"/>
            <a:endParaRPr lang="ru-RU" dirty="0"/>
          </a:p>
        </p:txBody>
      </p:sp>
      <p:sp>
        <p:nvSpPr>
          <p:cNvPr id="33" name="Текст 5">
            <a:extLst>
              <a:ext uri="{FF2B5EF4-FFF2-40B4-BE49-F238E27FC236}">
                <a16:creationId xmlns:a16="http://schemas.microsoft.com/office/drawing/2014/main" id="{84F9B43A-42AF-DFB5-2E98-68E278932BF2}"/>
              </a:ext>
            </a:extLst>
          </p:cNvPr>
          <p:cNvSpPr>
            <a:spLocks noGrp="1"/>
          </p:cNvSpPr>
          <p:nvPr>
            <p:ph type="body" sz="quarter" idx="27"/>
          </p:nvPr>
        </p:nvSpPr>
        <p:spPr>
          <a:xfrm>
            <a:off x="6161328" y="4229989"/>
            <a:ext cx="2728550" cy="1747777"/>
          </a:xfrm>
        </p:spPr>
        <p:txBody>
          <a:bodyPr>
            <a:normAutofit/>
          </a:bodyPr>
          <a:lstStyle>
            <a:lvl1pPr marL="0" indent="0">
              <a:buNone/>
              <a:defRPr sz="1600"/>
            </a:lvl1pPr>
          </a:lstStyle>
          <a:p>
            <a:pPr lvl="0"/>
            <a:endParaRPr lang="ru-RU" dirty="0"/>
          </a:p>
        </p:txBody>
      </p:sp>
      <p:sp>
        <p:nvSpPr>
          <p:cNvPr id="34" name="Текст 20">
            <a:extLst>
              <a:ext uri="{FF2B5EF4-FFF2-40B4-BE49-F238E27FC236}">
                <a16:creationId xmlns:a16="http://schemas.microsoft.com/office/drawing/2014/main" id="{95EB9E4C-41D3-04A5-5244-DEFA07B379D3}"/>
              </a:ext>
            </a:extLst>
          </p:cNvPr>
          <p:cNvSpPr>
            <a:spLocks noGrp="1"/>
          </p:cNvSpPr>
          <p:nvPr>
            <p:ph type="body" sz="quarter" idx="28"/>
          </p:nvPr>
        </p:nvSpPr>
        <p:spPr>
          <a:xfrm>
            <a:off x="433486" y="376009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36" name="Текст 20">
            <a:extLst>
              <a:ext uri="{FF2B5EF4-FFF2-40B4-BE49-F238E27FC236}">
                <a16:creationId xmlns:a16="http://schemas.microsoft.com/office/drawing/2014/main" id="{17770849-E863-BAC4-4A06-F40659BE39C0}"/>
              </a:ext>
            </a:extLst>
          </p:cNvPr>
          <p:cNvSpPr>
            <a:spLocks noGrp="1"/>
          </p:cNvSpPr>
          <p:nvPr>
            <p:ph type="body" sz="quarter" idx="30"/>
          </p:nvPr>
        </p:nvSpPr>
        <p:spPr>
          <a:xfrm>
            <a:off x="3292332" y="376009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38" name="Текст 20">
            <a:extLst>
              <a:ext uri="{FF2B5EF4-FFF2-40B4-BE49-F238E27FC236}">
                <a16:creationId xmlns:a16="http://schemas.microsoft.com/office/drawing/2014/main" id="{D672C378-09FF-70F8-9037-1984A3B8088E}"/>
              </a:ext>
            </a:extLst>
          </p:cNvPr>
          <p:cNvSpPr>
            <a:spLocks noGrp="1"/>
          </p:cNvSpPr>
          <p:nvPr>
            <p:ph type="body" sz="quarter" idx="32"/>
          </p:nvPr>
        </p:nvSpPr>
        <p:spPr>
          <a:xfrm>
            <a:off x="6151539" y="376009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40" name="Текст 20">
            <a:extLst>
              <a:ext uri="{FF2B5EF4-FFF2-40B4-BE49-F238E27FC236}">
                <a16:creationId xmlns:a16="http://schemas.microsoft.com/office/drawing/2014/main" id="{C235F9AE-DA8A-0F70-DD8F-EE3609E233E1}"/>
              </a:ext>
            </a:extLst>
          </p:cNvPr>
          <p:cNvSpPr>
            <a:spLocks noGrp="1"/>
          </p:cNvSpPr>
          <p:nvPr>
            <p:ph type="body" sz="quarter" idx="34"/>
          </p:nvPr>
        </p:nvSpPr>
        <p:spPr>
          <a:xfrm>
            <a:off x="9010747" y="3760090"/>
            <a:ext cx="2738339" cy="365125"/>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698050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римунка с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92414-6232-5F26-DAA4-B5C759028C27}"/>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C14B411A-0053-5012-4045-BB7738930DE3}"/>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F4BC7F1-7D05-2C3B-CAC1-5BE821C0D7E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2BB59172-8B87-D2FB-A08A-324DA72E1BF8}"/>
              </a:ext>
            </a:extLst>
          </p:cNvPr>
          <p:cNvSpPr>
            <a:spLocks noGrp="1"/>
          </p:cNvSpPr>
          <p:nvPr>
            <p:ph type="pic" sz="quarter" idx="12"/>
          </p:nvPr>
        </p:nvSpPr>
        <p:spPr>
          <a:xfrm>
            <a:off x="457203" y="1473518"/>
            <a:ext cx="2733038" cy="2154237"/>
          </a:xfrm>
        </p:spPr>
        <p:txBody>
          <a:bodyPr/>
          <a:lstStyle>
            <a:lvl1pPr marL="0" indent="0">
              <a:buNone/>
              <a:defRPr/>
            </a:lvl1pPr>
          </a:lstStyle>
          <a:p>
            <a:endParaRPr lang="ru-RU" dirty="0"/>
          </a:p>
        </p:txBody>
      </p:sp>
      <p:sp>
        <p:nvSpPr>
          <p:cNvPr id="11" name="Текст 10">
            <a:extLst>
              <a:ext uri="{FF2B5EF4-FFF2-40B4-BE49-F238E27FC236}">
                <a16:creationId xmlns:a16="http://schemas.microsoft.com/office/drawing/2014/main" id="{38A2B1DB-EF04-D605-9634-7E7609590BAB}"/>
              </a:ext>
            </a:extLst>
          </p:cNvPr>
          <p:cNvSpPr>
            <a:spLocks noGrp="1"/>
          </p:cNvSpPr>
          <p:nvPr>
            <p:ph type="body" sz="quarter" idx="13"/>
          </p:nvPr>
        </p:nvSpPr>
        <p:spPr>
          <a:xfrm>
            <a:off x="3342641" y="1473518"/>
            <a:ext cx="2615248" cy="2154237"/>
          </a:xfrm>
        </p:spPr>
        <p:txBody>
          <a:bodyPr>
            <a:normAutofit/>
          </a:bodyPr>
          <a:lstStyle>
            <a:lvl1pPr marL="0" indent="0">
              <a:buNone/>
              <a:defRPr sz="1800"/>
            </a:lvl1pPr>
          </a:lstStyle>
          <a:p>
            <a:pPr lvl="0"/>
            <a:endParaRPr lang="ru-RU" dirty="0"/>
          </a:p>
        </p:txBody>
      </p:sp>
      <p:sp>
        <p:nvSpPr>
          <p:cNvPr id="14" name="Рисунок 5">
            <a:extLst>
              <a:ext uri="{FF2B5EF4-FFF2-40B4-BE49-F238E27FC236}">
                <a16:creationId xmlns:a16="http://schemas.microsoft.com/office/drawing/2014/main" id="{B37806C9-AC05-B6E2-0E35-E1DD3F4AE356}"/>
              </a:ext>
            </a:extLst>
          </p:cNvPr>
          <p:cNvSpPr>
            <a:spLocks noGrp="1"/>
          </p:cNvSpPr>
          <p:nvPr>
            <p:ph type="pic" sz="quarter" idx="14"/>
          </p:nvPr>
        </p:nvSpPr>
        <p:spPr>
          <a:xfrm>
            <a:off x="6248401" y="1473518"/>
            <a:ext cx="2733038" cy="2154237"/>
          </a:xfrm>
        </p:spPr>
        <p:txBody>
          <a:bodyPr/>
          <a:lstStyle>
            <a:lvl1pPr marL="0" indent="0">
              <a:buNone/>
              <a:defRPr/>
            </a:lvl1pPr>
          </a:lstStyle>
          <a:p>
            <a:endParaRPr lang="ru-RU" dirty="0"/>
          </a:p>
        </p:txBody>
      </p:sp>
      <p:sp>
        <p:nvSpPr>
          <p:cNvPr id="15" name="Текст 10">
            <a:extLst>
              <a:ext uri="{FF2B5EF4-FFF2-40B4-BE49-F238E27FC236}">
                <a16:creationId xmlns:a16="http://schemas.microsoft.com/office/drawing/2014/main" id="{0141932A-DA23-B884-FCDE-863C0BAA9154}"/>
              </a:ext>
            </a:extLst>
          </p:cNvPr>
          <p:cNvSpPr>
            <a:spLocks noGrp="1"/>
          </p:cNvSpPr>
          <p:nvPr>
            <p:ph type="body" sz="quarter" idx="15"/>
          </p:nvPr>
        </p:nvSpPr>
        <p:spPr>
          <a:xfrm>
            <a:off x="9133839" y="1473518"/>
            <a:ext cx="2615248" cy="2154237"/>
          </a:xfrm>
        </p:spPr>
        <p:txBody>
          <a:bodyPr>
            <a:normAutofit/>
          </a:bodyPr>
          <a:lstStyle>
            <a:lvl1pPr marL="0" indent="0">
              <a:buNone/>
              <a:defRPr sz="1800"/>
            </a:lvl1pPr>
          </a:lstStyle>
          <a:p>
            <a:pPr lvl="0"/>
            <a:endParaRPr lang="ru-RU" dirty="0"/>
          </a:p>
        </p:txBody>
      </p:sp>
      <p:sp>
        <p:nvSpPr>
          <p:cNvPr id="16" name="Рисунок 5">
            <a:extLst>
              <a:ext uri="{FF2B5EF4-FFF2-40B4-BE49-F238E27FC236}">
                <a16:creationId xmlns:a16="http://schemas.microsoft.com/office/drawing/2014/main" id="{F2C737F7-B0DA-8AFB-3F15-89DA4323B87B}"/>
              </a:ext>
            </a:extLst>
          </p:cNvPr>
          <p:cNvSpPr>
            <a:spLocks noGrp="1"/>
          </p:cNvSpPr>
          <p:nvPr>
            <p:ph type="pic" sz="quarter" idx="16"/>
          </p:nvPr>
        </p:nvSpPr>
        <p:spPr>
          <a:xfrm>
            <a:off x="457203" y="3791340"/>
            <a:ext cx="2733038" cy="2154237"/>
          </a:xfrm>
        </p:spPr>
        <p:txBody>
          <a:bodyPr/>
          <a:lstStyle>
            <a:lvl1pPr marL="0" indent="0">
              <a:buNone/>
              <a:defRPr/>
            </a:lvl1pPr>
          </a:lstStyle>
          <a:p>
            <a:endParaRPr lang="ru-RU" dirty="0"/>
          </a:p>
        </p:txBody>
      </p:sp>
      <p:sp>
        <p:nvSpPr>
          <p:cNvPr id="17" name="Текст 10">
            <a:extLst>
              <a:ext uri="{FF2B5EF4-FFF2-40B4-BE49-F238E27FC236}">
                <a16:creationId xmlns:a16="http://schemas.microsoft.com/office/drawing/2014/main" id="{873810F2-D12A-51FB-F76F-53D971A37191}"/>
              </a:ext>
            </a:extLst>
          </p:cNvPr>
          <p:cNvSpPr>
            <a:spLocks noGrp="1"/>
          </p:cNvSpPr>
          <p:nvPr>
            <p:ph type="body" sz="quarter" idx="17"/>
          </p:nvPr>
        </p:nvSpPr>
        <p:spPr>
          <a:xfrm>
            <a:off x="3342641" y="3791340"/>
            <a:ext cx="2615248" cy="2154237"/>
          </a:xfrm>
        </p:spPr>
        <p:txBody>
          <a:bodyPr>
            <a:normAutofit/>
          </a:bodyPr>
          <a:lstStyle>
            <a:lvl1pPr marL="0" indent="0">
              <a:buNone/>
              <a:defRPr sz="1800"/>
            </a:lvl1pPr>
          </a:lstStyle>
          <a:p>
            <a:pPr lvl="0"/>
            <a:endParaRPr lang="ru-RU" dirty="0"/>
          </a:p>
        </p:txBody>
      </p:sp>
      <p:sp>
        <p:nvSpPr>
          <p:cNvPr id="18" name="Рисунок 5">
            <a:extLst>
              <a:ext uri="{FF2B5EF4-FFF2-40B4-BE49-F238E27FC236}">
                <a16:creationId xmlns:a16="http://schemas.microsoft.com/office/drawing/2014/main" id="{4818B274-A58D-E326-4472-943FAFD136DD}"/>
              </a:ext>
            </a:extLst>
          </p:cNvPr>
          <p:cNvSpPr>
            <a:spLocks noGrp="1"/>
          </p:cNvSpPr>
          <p:nvPr>
            <p:ph type="pic" sz="quarter" idx="18"/>
          </p:nvPr>
        </p:nvSpPr>
        <p:spPr>
          <a:xfrm>
            <a:off x="6248401" y="3791340"/>
            <a:ext cx="2733038" cy="2154237"/>
          </a:xfrm>
        </p:spPr>
        <p:txBody>
          <a:bodyPr/>
          <a:lstStyle>
            <a:lvl1pPr marL="0" indent="0">
              <a:buNone/>
              <a:defRPr/>
            </a:lvl1pPr>
          </a:lstStyle>
          <a:p>
            <a:endParaRPr lang="ru-RU" dirty="0"/>
          </a:p>
        </p:txBody>
      </p:sp>
      <p:sp>
        <p:nvSpPr>
          <p:cNvPr id="19" name="Текст 10">
            <a:extLst>
              <a:ext uri="{FF2B5EF4-FFF2-40B4-BE49-F238E27FC236}">
                <a16:creationId xmlns:a16="http://schemas.microsoft.com/office/drawing/2014/main" id="{D7A5CB20-A80D-8516-6BCF-A3FAE54107CD}"/>
              </a:ext>
            </a:extLst>
          </p:cNvPr>
          <p:cNvSpPr>
            <a:spLocks noGrp="1"/>
          </p:cNvSpPr>
          <p:nvPr>
            <p:ph type="body" sz="quarter" idx="19"/>
          </p:nvPr>
        </p:nvSpPr>
        <p:spPr>
          <a:xfrm>
            <a:off x="9133839" y="3791340"/>
            <a:ext cx="2615248" cy="2154237"/>
          </a:xfrm>
        </p:spPr>
        <p:txBody>
          <a:bodyPr>
            <a:normAutofit/>
          </a:bodyPr>
          <a:lstStyle>
            <a:lvl1pPr marL="0" indent="0">
              <a:buNone/>
              <a:defRPr sz="1800"/>
            </a:lvl1pPr>
          </a:lstStyle>
          <a:p>
            <a:pPr lvl="0"/>
            <a:endParaRPr lang="ru-RU" dirty="0"/>
          </a:p>
        </p:txBody>
      </p:sp>
    </p:spTree>
    <p:extLst>
      <p:ext uri="{BB962C8B-B14F-4D97-AF65-F5344CB8AC3E}">
        <p14:creationId xmlns:p14="http://schemas.microsoft.com/office/powerpoint/2010/main" val="33529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рисунок и 4 блока текс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66594A-2126-0E4F-B92B-95BC94118A92}"/>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5D5D26CF-DA7D-23F5-2A5B-9950BEBE9B6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B5C5C03-3330-3739-4E57-1A05D46EEA1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12" name="Рисунок 11">
            <a:extLst>
              <a:ext uri="{FF2B5EF4-FFF2-40B4-BE49-F238E27FC236}">
                <a16:creationId xmlns:a16="http://schemas.microsoft.com/office/drawing/2014/main" id="{F6AAB613-95B4-C765-C24A-3BDEAEB82460}"/>
              </a:ext>
            </a:extLst>
          </p:cNvPr>
          <p:cNvSpPr>
            <a:spLocks noGrp="1"/>
          </p:cNvSpPr>
          <p:nvPr>
            <p:ph type="pic" sz="quarter" idx="16"/>
          </p:nvPr>
        </p:nvSpPr>
        <p:spPr>
          <a:xfrm>
            <a:off x="6659880" y="1435005"/>
            <a:ext cx="5089208" cy="4538758"/>
          </a:xfrm>
          <a:prstGeom prst="rect">
            <a:avLst/>
          </a:prstGeom>
        </p:spPr>
        <p:txBody>
          <a:bodyPr/>
          <a:lstStyle/>
          <a:p>
            <a:endParaRPr lang="ru-RU"/>
          </a:p>
        </p:txBody>
      </p:sp>
      <p:sp>
        <p:nvSpPr>
          <p:cNvPr id="16" name="Текст 15">
            <a:extLst>
              <a:ext uri="{FF2B5EF4-FFF2-40B4-BE49-F238E27FC236}">
                <a16:creationId xmlns:a16="http://schemas.microsoft.com/office/drawing/2014/main" id="{653DA466-D5A0-4905-5895-F9E5B8E90F58}"/>
              </a:ext>
            </a:extLst>
          </p:cNvPr>
          <p:cNvSpPr>
            <a:spLocks noGrp="1"/>
          </p:cNvSpPr>
          <p:nvPr>
            <p:ph type="body" sz="quarter" idx="17"/>
          </p:nvPr>
        </p:nvSpPr>
        <p:spPr>
          <a:xfrm>
            <a:off x="442912" y="1435100"/>
            <a:ext cx="2772727" cy="2176463"/>
          </a:xfrm>
          <a:prstGeom prst="rect">
            <a:avLst/>
          </a:prstGeom>
        </p:spPr>
        <p:txBody>
          <a:bodyPr/>
          <a:lstStyle>
            <a:lvl1pPr marL="0" indent="0">
              <a:buNone/>
              <a:defRPr sz="1600"/>
            </a:lvl1pPr>
          </a:lstStyle>
          <a:p>
            <a:pPr lvl="0"/>
            <a:endParaRPr lang="ru-RU" dirty="0"/>
          </a:p>
        </p:txBody>
      </p:sp>
      <p:sp>
        <p:nvSpPr>
          <p:cNvPr id="18" name="Текст 15">
            <a:extLst>
              <a:ext uri="{FF2B5EF4-FFF2-40B4-BE49-F238E27FC236}">
                <a16:creationId xmlns:a16="http://schemas.microsoft.com/office/drawing/2014/main" id="{5CFDA2CF-2562-B355-A5B3-6A8AC7555631}"/>
              </a:ext>
            </a:extLst>
          </p:cNvPr>
          <p:cNvSpPr>
            <a:spLocks noGrp="1"/>
          </p:cNvSpPr>
          <p:nvPr>
            <p:ph type="body" sz="quarter" idx="19"/>
          </p:nvPr>
        </p:nvSpPr>
        <p:spPr>
          <a:xfrm>
            <a:off x="442912" y="3797205"/>
            <a:ext cx="2772727" cy="2176463"/>
          </a:xfrm>
          <a:prstGeom prst="rect">
            <a:avLst/>
          </a:prstGeom>
        </p:spPr>
        <p:txBody>
          <a:bodyPr/>
          <a:lstStyle>
            <a:lvl1pPr marL="0" indent="0">
              <a:buNone/>
              <a:defRPr sz="1600"/>
            </a:lvl1pPr>
          </a:lstStyle>
          <a:p>
            <a:pPr lvl="0"/>
            <a:endParaRPr lang="ru-RU" dirty="0"/>
          </a:p>
        </p:txBody>
      </p:sp>
      <p:sp>
        <p:nvSpPr>
          <p:cNvPr id="20" name="Текст 15">
            <a:extLst>
              <a:ext uri="{FF2B5EF4-FFF2-40B4-BE49-F238E27FC236}">
                <a16:creationId xmlns:a16="http://schemas.microsoft.com/office/drawing/2014/main" id="{1F9DB7DA-16A5-EEC8-C43C-CEF08B98A6AB}"/>
              </a:ext>
            </a:extLst>
          </p:cNvPr>
          <p:cNvSpPr>
            <a:spLocks noGrp="1"/>
          </p:cNvSpPr>
          <p:nvPr>
            <p:ph type="body" sz="quarter" idx="20"/>
          </p:nvPr>
        </p:nvSpPr>
        <p:spPr>
          <a:xfrm>
            <a:off x="3467893" y="1435100"/>
            <a:ext cx="2772727" cy="2176463"/>
          </a:xfrm>
          <a:prstGeom prst="rect">
            <a:avLst/>
          </a:prstGeom>
        </p:spPr>
        <p:txBody>
          <a:bodyPr/>
          <a:lstStyle>
            <a:lvl1pPr marL="0" indent="0">
              <a:buNone/>
              <a:defRPr sz="1600"/>
            </a:lvl1pPr>
          </a:lstStyle>
          <a:p>
            <a:pPr lvl="0"/>
            <a:endParaRPr lang="ru-RU" dirty="0"/>
          </a:p>
        </p:txBody>
      </p:sp>
      <p:sp>
        <p:nvSpPr>
          <p:cNvPr id="21" name="Текст 15">
            <a:extLst>
              <a:ext uri="{FF2B5EF4-FFF2-40B4-BE49-F238E27FC236}">
                <a16:creationId xmlns:a16="http://schemas.microsoft.com/office/drawing/2014/main" id="{5629E6E2-DE04-9571-9FBB-AAEC32D13798}"/>
              </a:ext>
            </a:extLst>
          </p:cNvPr>
          <p:cNvSpPr>
            <a:spLocks noGrp="1"/>
          </p:cNvSpPr>
          <p:nvPr>
            <p:ph type="body" sz="quarter" idx="21"/>
          </p:nvPr>
        </p:nvSpPr>
        <p:spPr>
          <a:xfrm>
            <a:off x="3467893" y="3797205"/>
            <a:ext cx="2772727" cy="2176463"/>
          </a:xfrm>
          <a:prstGeom prst="rect">
            <a:avLst/>
          </a:prstGeom>
        </p:spPr>
        <p:txBody>
          <a:bodyPr/>
          <a:lstStyle>
            <a:lvl1pPr marL="0" indent="0">
              <a:buNone/>
              <a:defRPr sz="1600"/>
            </a:lvl1pPr>
          </a:lstStyle>
          <a:p>
            <a:pPr lvl="0"/>
            <a:endParaRPr lang="ru-RU" dirty="0"/>
          </a:p>
        </p:txBody>
      </p:sp>
    </p:spTree>
    <p:extLst>
      <p:ext uri="{BB962C8B-B14F-4D97-AF65-F5344CB8AC3E}">
        <p14:creationId xmlns:p14="http://schemas.microsoft.com/office/powerpoint/2010/main" val="945122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нестандарт рисунок и текстовые блоки темная тема">
    <p:spTree>
      <p:nvGrpSpPr>
        <p:cNvPr id="1" name=""/>
        <p:cNvGrpSpPr/>
        <p:nvPr/>
      </p:nvGrpSpPr>
      <p:grpSpPr>
        <a:xfrm>
          <a:off x="0" y="0"/>
          <a:ext cx="0" cy="0"/>
          <a:chOff x="0" y="0"/>
          <a:chExt cx="0" cy="0"/>
        </a:xfrm>
      </p:grpSpPr>
      <p:sp>
        <p:nvSpPr>
          <p:cNvPr id="13" name="Рисунок 12">
            <a:extLst>
              <a:ext uri="{FF2B5EF4-FFF2-40B4-BE49-F238E27FC236}">
                <a16:creationId xmlns:a16="http://schemas.microsoft.com/office/drawing/2014/main" id="{615E6E5D-DCE4-F4B1-BE10-12F90CE464E5}"/>
              </a:ext>
            </a:extLst>
          </p:cNvPr>
          <p:cNvSpPr>
            <a:spLocks noGrp="1"/>
          </p:cNvSpPr>
          <p:nvPr>
            <p:ph type="pic" sz="quarter" idx="12"/>
          </p:nvPr>
        </p:nvSpPr>
        <p:spPr>
          <a:xfrm>
            <a:off x="6091286" y="0"/>
            <a:ext cx="6100714" cy="6858000"/>
          </a:xfrm>
          <a:custGeom>
            <a:avLst/>
            <a:gdLst>
              <a:gd name="connsiteX0" fmla="*/ 2695795 w 6100714"/>
              <a:gd name="connsiteY0" fmla="*/ 4495801 h 6858000"/>
              <a:gd name="connsiteX1" fmla="*/ 6094315 w 6100714"/>
              <a:gd name="connsiteY1" fmla="*/ 4495801 h 6858000"/>
              <a:gd name="connsiteX2" fmla="*/ 6094315 w 6100714"/>
              <a:gd name="connsiteY2" fmla="*/ 6858000 h 6858000"/>
              <a:gd name="connsiteX3" fmla="*/ 2695795 w 6100714"/>
              <a:gd name="connsiteY3" fmla="*/ 6858000 h 6858000"/>
              <a:gd name="connsiteX4" fmla="*/ 2702194 w 6100714"/>
              <a:gd name="connsiteY4" fmla="*/ 0 h 6858000"/>
              <a:gd name="connsiteX5" fmla="*/ 6100714 w 6100714"/>
              <a:gd name="connsiteY5" fmla="*/ 0 h 6858000"/>
              <a:gd name="connsiteX6" fmla="*/ 6100714 w 6100714"/>
              <a:gd name="connsiteY6" fmla="*/ 4297680 h 6858000"/>
              <a:gd name="connsiteX7" fmla="*/ 2702194 w 6100714"/>
              <a:gd name="connsiteY7" fmla="*/ 4297680 h 6858000"/>
              <a:gd name="connsiteX8" fmla="*/ 0 w 6100714"/>
              <a:gd name="connsiteY8" fmla="*/ 0 h 6858000"/>
              <a:gd name="connsiteX9" fmla="*/ 2504073 w 6100714"/>
              <a:gd name="connsiteY9" fmla="*/ 0 h 6858000"/>
              <a:gd name="connsiteX10" fmla="*/ 2504073 w 6100714"/>
              <a:gd name="connsiteY10" fmla="*/ 6858000 h 6858000"/>
              <a:gd name="connsiteX11" fmla="*/ 0 w 610071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0714" h="6858000">
                <a:moveTo>
                  <a:pt x="2695795" y="4495801"/>
                </a:moveTo>
                <a:lnTo>
                  <a:pt x="6094315" y="4495801"/>
                </a:lnTo>
                <a:lnTo>
                  <a:pt x="6094315" y="6858000"/>
                </a:lnTo>
                <a:lnTo>
                  <a:pt x="2695795" y="6858000"/>
                </a:lnTo>
                <a:close/>
                <a:moveTo>
                  <a:pt x="2702194" y="0"/>
                </a:moveTo>
                <a:lnTo>
                  <a:pt x="6100714" y="0"/>
                </a:lnTo>
                <a:lnTo>
                  <a:pt x="6100714" y="4297680"/>
                </a:lnTo>
                <a:lnTo>
                  <a:pt x="2702194" y="4297680"/>
                </a:lnTo>
                <a:close/>
                <a:moveTo>
                  <a:pt x="0" y="0"/>
                </a:moveTo>
                <a:lnTo>
                  <a:pt x="2504073" y="0"/>
                </a:lnTo>
                <a:lnTo>
                  <a:pt x="2504073" y="6858000"/>
                </a:lnTo>
                <a:lnTo>
                  <a:pt x="0" y="6858000"/>
                </a:lnTo>
                <a:close/>
              </a:path>
            </a:pathLst>
          </a:custGeom>
        </p:spPr>
        <p:txBody>
          <a:bodyPr wrap="square">
            <a:noAutofit/>
          </a:bodyPr>
          <a:lstStyle/>
          <a:p>
            <a:endParaRPr lang="ru-RU" dirty="0"/>
          </a:p>
        </p:txBody>
      </p:sp>
      <p:sp>
        <p:nvSpPr>
          <p:cNvPr id="2" name="Заголовок 1">
            <a:extLst>
              <a:ext uri="{FF2B5EF4-FFF2-40B4-BE49-F238E27FC236}">
                <a16:creationId xmlns:a16="http://schemas.microsoft.com/office/drawing/2014/main" id="{FC0CCCB2-1D04-4D90-74A0-6320E71FBDD6}"/>
              </a:ext>
            </a:extLst>
          </p:cNvPr>
          <p:cNvSpPr>
            <a:spLocks noGrp="1"/>
          </p:cNvSpPr>
          <p:nvPr>
            <p:ph type="title"/>
          </p:nvPr>
        </p:nvSpPr>
        <p:spPr>
          <a:xfrm>
            <a:off x="433486" y="560527"/>
            <a:ext cx="5553657" cy="608269"/>
          </a:xfrm>
        </p:spPr>
        <p:txBody>
          <a:bodyPr/>
          <a:lstStyle/>
          <a:p>
            <a:r>
              <a:rPr lang="ru-RU" dirty="0"/>
              <a:t>Образец заголовка</a:t>
            </a:r>
          </a:p>
        </p:txBody>
      </p:sp>
      <p:sp>
        <p:nvSpPr>
          <p:cNvPr id="15" name="Текст 14">
            <a:extLst>
              <a:ext uri="{FF2B5EF4-FFF2-40B4-BE49-F238E27FC236}">
                <a16:creationId xmlns:a16="http://schemas.microsoft.com/office/drawing/2014/main" id="{56CE7AC7-62A2-5A97-CB64-E8BEEEBF9E0C}"/>
              </a:ext>
            </a:extLst>
          </p:cNvPr>
          <p:cNvSpPr>
            <a:spLocks noGrp="1"/>
          </p:cNvSpPr>
          <p:nvPr>
            <p:ph type="body" sz="quarter" idx="13"/>
          </p:nvPr>
        </p:nvSpPr>
        <p:spPr>
          <a:xfrm>
            <a:off x="442913" y="1432560"/>
            <a:ext cx="5272087" cy="2179319"/>
          </a:xfrm>
        </p:spPr>
        <p:txBody>
          <a:bodyPr>
            <a:normAutofit/>
          </a:bodyPr>
          <a:lstStyle>
            <a:lvl1pPr marL="0" indent="0">
              <a:buNone/>
              <a:defRPr sz="2000"/>
            </a:lvl1pPr>
          </a:lstStyle>
          <a:p>
            <a:pPr lvl="0"/>
            <a:endParaRPr lang="ru-RU" dirty="0"/>
          </a:p>
        </p:txBody>
      </p:sp>
      <p:sp>
        <p:nvSpPr>
          <p:cNvPr id="16" name="Текст 14">
            <a:extLst>
              <a:ext uri="{FF2B5EF4-FFF2-40B4-BE49-F238E27FC236}">
                <a16:creationId xmlns:a16="http://schemas.microsoft.com/office/drawing/2014/main" id="{FD1DC704-32A6-F6B7-A428-C70BD89A2C28}"/>
              </a:ext>
            </a:extLst>
          </p:cNvPr>
          <p:cNvSpPr>
            <a:spLocks noGrp="1"/>
          </p:cNvSpPr>
          <p:nvPr>
            <p:ph type="body" sz="quarter" idx="14"/>
          </p:nvPr>
        </p:nvSpPr>
        <p:spPr>
          <a:xfrm>
            <a:off x="442913" y="3977640"/>
            <a:ext cx="5272087" cy="670560"/>
          </a:xfrm>
        </p:spPr>
        <p:txBody>
          <a:bodyPr>
            <a:normAutofit/>
          </a:bodyPr>
          <a:lstStyle>
            <a:lvl1pPr marL="0" indent="0">
              <a:buNone/>
              <a:defRPr sz="2400">
                <a:solidFill>
                  <a:schemeClr val="bg1"/>
                </a:solidFill>
                <a:latin typeface="Tilda Sans Black" panose="020B0902020204020303" pitchFamily="34" charset="0"/>
              </a:defRPr>
            </a:lvl1pPr>
          </a:lstStyle>
          <a:p>
            <a:pPr lvl="0"/>
            <a:endParaRPr lang="ru-RU" dirty="0"/>
          </a:p>
        </p:txBody>
      </p:sp>
      <p:sp>
        <p:nvSpPr>
          <p:cNvPr id="17" name="Текст 14">
            <a:extLst>
              <a:ext uri="{FF2B5EF4-FFF2-40B4-BE49-F238E27FC236}">
                <a16:creationId xmlns:a16="http://schemas.microsoft.com/office/drawing/2014/main" id="{8A02E790-C18C-A225-8C3F-BAA87C4CB3C7}"/>
              </a:ext>
            </a:extLst>
          </p:cNvPr>
          <p:cNvSpPr>
            <a:spLocks noGrp="1"/>
          </p:cNvSpPr>
          <p:nvPr>
            <p:ph type="body" sz="quarter" idx="15"/>
          </p:nvPr>
        </p:nvSpPr>
        <p:spPr>
          <a:xfrm>
            <a:off x="442913" y="4770120"/>
            <a:ext cx="5272087" cy="1467168"/>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164111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два рисунка и 2 блока текста по диагонал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FD7768-CC24-85F8-1273-06692A4829C4}"/>
              </a:ext>
            </a:extLst>
          </p:cNvPr>
          <p:cNvSpPr>
            <a:spLocks noGrp="1"/>
          </p:cNvSpPr>
          <p:nvPr>
            <p:ph type="title"/>
          </p:nvPr>
        </p:nvSpPr>
        <p:spPr>
          <a:xfrm>
            <a:off x="431131" y="621884"/>
            <a:ext cx="5421029" cy="1161196"/>
          </a:xfrm>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54722F95-A3C3-38D8-5589-E0D85B00D927}"/>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03BA02D0-7B01-925F-9778-5DC84B4F292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2BCCC00E-8451-565E-8C06-6D4D69BBA8EA}"/>
              </a:ext>
            </a:extLst>
          </p:cNvPr>
          <p:cNvSpPr>
            <a:spLocks noGrp="1"/>
          </p:cNvSpPr>
          <p:nvPr>
            <p:ph type="pic" sz="quarter" idx="12"/>
          </p:nvPr>
        </p:nvSpPr>
        <p:spPr>
          <a:xfrm>
            <a:off x="6098356" y="620713"/>
            <a:ext cx="5653087" cy="2808287"/>
          </a:xfrm>
        </p:spPr>
        <p:txBody>
          <a:bodyPr/>
          <a:lstStyle/>
          <a:p>
            <a:endParaRPr lang="ru-RU"/>
          </a:p>
        </p:txBody>
      </p:sp>
      <p:sp>
        <p:nvSpPr>
          <p:cNvPr id="7" name="Рисунок 5">
            <a:extLst>
              <a:ext uri="{FF2B5EF4-FFF2-40B4-BE49-F238E27FC236}">
                <a16:creationId xmlns:a16="http://schemas.microsoft.com/office/drawing/2014/main" id="{9DE4EEAD-7479-2C7B-B039-55EDC2C47446}"/>
              </a:ext>
            </a:extLst>
          </p:cNvPr>
          <p:cNvSpPr>
            <a:spLocks noGrp="1"/>
          </p:cNvSpPr>
          <p:nvPr>
            <p:ph type="pic" sz="quarter" idx="13"/>
          </p:nvPr>
        </p:nvSpPr>
        <p:spPr>
          <a:xfrm>
            <a:off x="445268" y="3429000"/>
            <a:ext cx="5650732" cy="2489646"/>
          </a:xfrm>
        </p:spPr>
        <p:txBody>
          <a:bodyPr/>
          <a:lstStyle/>
          <a:p>
            <a:endParaRPr lang="ru-RU"/>
          </a:p>
        </p:txBody>
      </p:sp>
      <p:sp>
        <p:nvSpPr>
          <p:cNvPr id="9" name="Текст 8">
            <a:extLst>
              <a:ext uri="{FF2B5EF4-FFF2-40B4-BE49-F238E27FC236}">
                <a16:creationId xmlns:a16="http://schemas.microsoft.com/office/drawing/2014/main" id="{341293CB-E607-7EC9-68C8-A8A1C8111AC4}"/>
              </a:ext>
            </a:extLst>
          </p:cNvPr>
          <p:cNvSpPr>
            <a:spLocks noGrp="1"/>
          </p:cNvSpPr>
          <p:nvPr>
            <p:ph type="body" sz="quarter" idx="14"/>
          </p:nvPr>
        </p:nvSpPr>
        <p:spPr>
          <a:xfrm>
            <a:off x="442913" y="1978343"/>
            <a:ext cx="5408612" cy="1255396"/>
          </a:xfrm>
        </p:spPr>
        <p:txBody>
          <a:bodyPr>
            <a:normAutofit/>
          </a:bodyPr>
          <a:lstStyle>
            <a:lvl1pPr marL="0" indent="0">
              <a:buNone/>
              <a:defRPr sz="2000"/>
            </a:lvl1pPr>
          </a:lstStyle>
          <a:p>
            <a:pPr lvl="0"/>
            <a:endParaRPr lang="ru-RU" dirty="0"/>
          </a:p>
        </p:txBody>
      </p:sp>
      <p:sp>
        <p:nvSpPr>
          <p:cNvPr id="10" name="Текст 8">
            <a:extLst>
              <a:ext uri="{FF2B5EF4-FFF2-40B4-BE49-F238E27FC236}">
                <a16:creationId xmlns:a16="http://schemas.microsoft.com/office/drawing/2014/main" id="{5EBCC97A-0BBC-38CB-B8D1-B9B95EE48DCE}"/>
              </a:ext>
            </a:extLst>
          </p:cNvPr>
          <p:cNvSpPr>
            <a:spLocks noGrp="1"/>
          </p:cNvSpPr>
          <p:nvPr>
            <p:ph type="body" sz="quarter" idx="15"/>
          </p:nvPr>
        </p:nvSpPr>
        <p:spPr>
          <a:xfrm>
            <a:off x="6340476" y="3627120"/>
            <a:ext cx="5408612" cy="2304861"/>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3776327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объект, 4 рисунка с наименованиям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0C3B96-23D4-B8DA-F370-41A76364BC9A}"/>
              </a:ext>
            </a:extLst>
          </p:cNvPr>
          <p:cNvSpPr>
            <a:spLocks noGrp="1"/>
          </p:cNvSpPr>
          <p:nvPr>
            <p:ph type="title"/>
          </p:nvPr>
        </p:nvSpPr>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62B58050-6938-8A88-B615-6FB04A751E0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D1C92F5-016B-BB2D-58A1-32AADD52EDD2}"/>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D7DAE1D5-B795-2A8C-58E2-42C7CD62505B}"/>
              </a:ext>
            </a:extLst>
          </p:cNvPr>
          <p:cNvSpPr>
            <a:spLocks noGrp="1"/>
          </p:cNvSpPr>
          <p:nvPr>
            <p:ph sz="quarter" idx="12"/>
          </p:nvPr>
        </p:nvSpPr>
        <p:spPr>
          <a:xfrm>
            <a:off x="442913" y="1260475"/>
            <a:ext cx="5653087" cy="4876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Рисунок 7">
            <a:extLst>
              <a:ext uri="{FF2B5EF4-FFF2-40B4-BE49-F238E27FC236}">
                <a16:creationId xmlns:a16="http://schemas.microsoft.com/office/drawing/2014/main" id="{56505211-BD2B-0D8A-FB89-387466D4F621}"/>
              </a:ext>
            </a:extLst>
          </p:cNvPr>
          <p:cNvSpPr>
            <a:spLocks noGrp="1"/>
          </p:cNvSpPr>
          <p:nvPr>
            <p:ph type="pic" sz="quarter" idx="13"/>
          </p:nvPr>
        </p:nvSpPr>
        <p:spPr>
          <a:xfrm>
            <a:off x="6238874" y="1260475"/>
            <a:ext cx="2681605" cy="1990725"/>
          </a:xfrm>
        </p:spPr>
        <p:txBody>
          <a:bodyPr/>
          <a:lstStyle/>
          <a:p>
            <a:endParaRPr lang="ru-RU"/>
          </a:p>
        </p:txBody>
      </p:sp>
      <p:sp>
        <p:nvSpPr>
          <p:cNvPr id="10" name="Рисунок 7">
            <a:extLst>
              <a:ext uri="{FF2B5EF4-FFF2-40B4-BE49-F238E27FC236}">
                <a16:creationId xmlns:a16="http://schemas.microsoft.com/office/drawing/2014/main" id="{5F765ECF-AB6C-3FFF-FF2C-63D3779F11E9}"/>
              </a:ext>
            </a:extLst>
          </p:cNvPr>
          <p:cNvSpPr>
            <a:spLocks noGrp="1"/>
          </p:cNvSpPr>
          <p:nvPr>
            <p:ph type="pic" sz="quarter" idx="14"/>
          </p:nvPr>
        </p:nvSpPr>
        <p:spPr>
          <a:xfrm>
            <a:off x="9067482" y="1260475"/>
            <a:ext cx="2681605" cy="1990725"/>
          </a:xfrm>
        </p:spPr>
        <p:txBody>
          <a:bodyPr/>
          <a:lstStyle/>
          <a:p>
            <a:endParaRPr lang="ru-RU"/>
          </a:p>
        </p:txBody>
      </p:sp>
      <p:sp>
        <p:nvSpPr>
          <p:cNvPr id="11" name="Рисунок 7">
            <a:extLst>
              <a:ext uri="{FF2B5EF4-FFF2-40B4-BE49-F238E27FC236}">
                <a16:creationId xmlns:a16="http://schemas.microsoft.com/office/drawing/2014/main" id="{8EA033EC-DDEC-77B1-F367-104ADA95FEAC}"/>
              </a:ext>
            </a:extLst>
          </p:cNvPr>
          <p:cNvSpPr>
            <a:spLocks noGrp="1"/>
          </p:cNvSpPr>
          <p:nvPr>
            <p:ph type="pic" sz="quarter" idx="15"/>
          </p:nvPr>
        </p:nvSpPr>
        <p:spPr>
          <a:xfrm>
            <a:off x="6228714" y="3789593"/>
            <a:ext cx="2681605" cy="1990725"/>
          </a:xfrm>
        </p:spPr>
        <p:txBody>
          <a:bodyPr/>
          <a:lstStyle/>
          <a:p>
            <a:endParaRPr lang="ru-RU"/>
          </a:p>
        </p:txBody>
      </p:sp>
      <p:sp>
        <p:nvSpPr>
          <p:cNvPr id="12" name="Рисунок 7">
            <a:extLst>
              <a:ext uri="{FF2B5EF4-FFF2-40B4-BE49-F238E27FC236}">
                <a16:creationId xmlns:a16="http://schemas.microsoft.com/office/drawing/2014/main" id="{8A6B4E11-476C-C7AD-B23B-F616921BE340}"/>
              </a:ext>
            </a:extLst>
          </p:cNvPr>
          <p:cNvSpPr>
            <a:spLocks noGrp="1"/>
          </p:cNvSpPr>
          <p:nvPr>
            <p:ph type="pic" sz="quarter" idx="16"/>
          </p:nvPr>
        </p:nvSpPr>
        <p:spPr>
          <a:xfrm>
            <a:off x="9067482" y="3789593"/>
            <a:ext cx="2681605" cy="1990725"/>
          </a:xfrm>
        </p:spPr>
        <p:txBody>
          <a:bodyPr/>
          <a:lstStyle/>
          <a:p>
            <a:endParaRPr lang="ru-RU"/>
          </a:p>
        </p:txBody>
      </p:sp>
      <p:sp>
        <p:nvSpPr>
          <p:cNvPr id="14" name="Текст 13">
            <a:extLst>
              <a:ext uri="{FF2B5EF4-FFF2-40B4-BE49-F238E27FC236}">
                <a16:creationId xmlns:a16="http://schemas.microsoft.com/office/drawing/2014/main" id="{9359D7B4-3CA5-B120-BC4B-FC51CBE4C5DF}"/>
              </a:ext>
            </a:extLst>
          </p:cNvPr>
          <p:cNvSpPr>
            <a:spLocks noGrp="1"/>
          </p:cNvSpPr>
          <p:nvPr>
            <p:ph type="body" sz="quarter" idx="17"/>
          </p:nvPr>
        </p:nvSpPr>
        <p:spPr>
          <a:xfrm>
            <a:off x="6239191" y="3341371"/>
            <a:ext cx="2681288" cy="254000"/>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15" name="Текст 13">
            <a:extLst>
              <a:ext uri="{FF2B5EF4-FFF2-40B4-BE49-F238E27FC236}">
                <a16:creationId xmlns:a16="http://schemas.microsoft.com/office/drawing/2014/main" id="{29BCF07C-93B5-EDCC-091F-68D30EC82642}"/>
              </a:ext>
            </a:extLst>
          </p:cNvPr>
          <p:cNvSpPr>
            <a:spLocks noGrp="1"/>
          </p:cNvSpPr>
          <p:nvPr>
            <p:ph type="body" sz="quarter" idx="18"/>
          </p:nvPr>
        </p:nvSpPr>
        <p:spPr>
          <a:xfrm>
            <a:off x="9064938" y="3342879"/>
            <a:ext cx="2681288" cy="254000"/>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16" name="Текст 13">
            <a:extLst>
              <a:ext uri="{FF2B5EF4-FFF2-40B4-BE49-F238E27FC236}">
                <a16:creationId xmlns:a16="http://schemas.microsoft.com/office/drawing/2014/main" id="{B9A30029-5DE0-1498-D4AA-70F87CFB0699}"/>
              </a:ext>
            </a:extLst>
          </p:cNvPr>
          <p:cNvSpPr>
            <a:spLocks noGrp="1"/>
          </p:cNvSpPr>
          <p:nvPr>
            <p:ph type="body" sz="quarter" idx="19"/>
          </p:nvPr>
        </p:nvSpPr>
        <p:spPr>
          <a:xfrm>
            <a:off x="6239825" y="5887590"/>
            <a:ext cx="2681288" cy="254000"/>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17" name="Текст 13">
            <a:extLst>
              <a:ext uri="{FF2B5EF4-FFF2-40B4-BE49-F238E27FC236}">
                <a16:creationId xmlns:a16="http://schemas.microsoft.com/office/drawing/2014/main" id="{00348BA1-3140-A389-147E-883F6F0CE401}"/>
              </a:ext>
            </a:extLst>
          </p:cNvPr>
          <p:cNvSpPr>
            <a:spLocks noGrp="1"/>
          </p:cNvSpPr>
          <p:nvPr>
            <p:ph type="body" sz="quarter" idx="20"/>
          </p:nvPr>
        </p:nvSpPr>
        <p:spPr>
          <a:xfrm>
            <a:off x="9064938" y="5882158"/>
            <a:ext cx="2681288" cy="254000"/>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Tree>
    <p:extLst>
      <p:ext uri="{BB962C8B-B14F-4D97-AF65-F5344CB8AC3E}">
        <p14:creationId xmlns:p14="http://schemas.microsoft.com/office/powerpoint/2010/main" val="2956337749"/>
      </p:ext>
    </p:extLst>
  </p:cSld>
  <p:clrMapOvr>
    <a:masterClrMapping/>
  </p:clrMapOvr>
  <p:extLst mod="1">
    <p:ext uri="{DCECCB84-F9BA-43D5-87BE-67443E8EF086}">
      <p15:sldGuideLst xmlns:p15="http://schemas.microsoft.com/office/powerpoint/2012/main">
        <p15:guide id="1" orient="horz" pos="38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2 диаграммы с текстовыми блокам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A3D06E-3559-D729-68D4-F47E05F0889D}"/>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857F5702-4C8F-81E0-6C43-AAA16EFE544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6F72F3AE-CB54-635A-8EB8-EFB38E0EDE78}"/>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Диаграмма 5">
            <a:extLst>
              <a:ext uri="{FF2B5EF4-FFF2-40B4-BE49-F238E27FC236}">
                <a16:creationId xmlns:a16="http://schemas.microsoft.com/office/drawing/2014/main" id="{C5059F0F-FD22-DECC-D049-94C58DBF41E0}"/>
              </a:ext>
            </a:extLst>
          </p:cNvPr>
          <p:cNvSpPr>
            <a:spLocks noGrp="1"/>
          </p:cNvSpPr>
          <p:nvPr>
            <p:ph type="chart" sz="quarter" idx="12"/>
          </p:nvPr>
        </p:nvSpPr>
        <p:spPr>
          <a:xfrm>
            <a:off x="442913" y="1405153"/>
            <a:ext cx="5653087" cy="2155825"/>
          </a:xfrm>
        </p:spPr>
        <p:txBody>
          <a:bodyPr/>
          <a:lstStyle/>
          <a:p>
            <a:endParaRPr lang="ru-RU"/>
          </a:p>
        </p:txBody>
      </p:sp>
      <p:sp>
        <p:nvSpPr>
          <p:cNvPr id="7" name="Диаграмма 5">
            <a:extLst>
              <a:ext uri="{FF2B5EF4-FFF2-40B4-BE49-F238E27FC236}">
                <a16:creationId xmlns:a16="http://schemas.microsoft.com/office/drawing/2014/main" id="{0C91D37E-7321-393B-5D70-2148050C7071}"/>
              </a:ext>
            </a:extLst>
          </p:cNvPr>
          <p:cNvSpPr>
            <a:spLocks noGrp="1"/>
          </p:cNvSpPr>
          <p:nvPr>
            <p:ph type="chart" sz="quarter" idx="13"/>
          </p:nvPr>
        </p:nvSpPr>
        <p:spPr>
          <a:xfrm>
            <a:off x="442913" y="3827838"/>
            <a:ext cx="5653087" cy="2155825"/>
          </a:xfrm>
        </p:spPr>
        <p:txBody>
          <a:bodyPr/>
          <a:lstStyle/>
          <a:p>
            <a:endParaRPr lang="ru-RU"/>
          </a:p>
        </p:txBody>
      </p:sp>
      <p:sp>
        <p:nvSpPr>
          <p:cNvPr id="11" name="Текст 10">
            <a:extLst>
              <a:ext uri="{FF2B5EF4-FFF2-40B4-BE49-F238E27FC236}">
                <a16:creationId xmlns:a16="http://schemas.microsoft.com/office/drawing/2014/main" id="{69680DD0-C8F5-6C02-7294-08F65A5CF41F}"/>
              </a:ext>
            </a:extLst>
          </p:cNvPr>
          <p:cNvSpPr>
            <a:spLocks noGrp="1"/>
          </p:cNvSpPr>
          <p:nvPr>
            <p:ph type="body" sz="quarter" idx="14"/>
          </p:nvPr>
        </p:nvSpPr>
        <p:spPr>
          <a:xfrm>
            <a:off x="6400800" y="1404938"/>
            <a:ext cx="5419725" cy="2155825"/>
          </a:xfrm>
        </p:spPr>
        <p:txBody>
          <a:bodyPr>
            <a:normAutofit/>
          </a:bodyPr>
          <a:lstStyle>
            <a:lvl1pPr marL="0" indent="0">
              <a:buNone/>
              <a:defRPr sz="1800"/>
            </a:lvl1pPr>
          </a:lstStyle>
          <a:p>
            <a:pPr lvl="0"/>
            <a:endParaRPr lang="ru-RU" dirty="0"/>
          </a:p>
        </p:txBody>
      </p:sp>
      <p:sp>
        <p:nvSpPr>
          <p:cNvPr id="12" name="Текст 10">
            <a:extLst>
              <a:ext uri="{FF2B5EF4-FFF2-40B4-BE49-F238E27FC236}">
                <a16:creationId xmlns:a16="http://schemas.microsoft.com/office/drawing/2014/main" id="{D84DBC2F-0B99-A327-5493-A3836F1F37D8}"/>
              </a:ext>
            </a:extLst>
          </p:cNvPr>
          <p:cNvSpPr>
            <a:spLocks noGrp="1"/>
          </p:cNvSpPr>
          <p:nvPr>
            <p:ph type="body" sz="quarter" idx="15"/>
          </p:nvPr>
        </p:nvSpPr>
        <p:spPr>
          <a:xfrm>
            <a:off x="6400800" y="3827837"/>
            <a:ext cx="5419725" cy="2155825"/>
          </a:xfrm>
        </p:spPr>
        <p:txBody>
          <a:bodyPr>
            <a:normAutofit/>
          </a:bodyPr>
          <a:lstStyle>
            <a:lvl1pPr marL="0" indent="0">
              <a:buNone/>
              <a:defRPr sz="1800"/>
            </a:lvl1pPr>
          </a:lstStyle>
          <a:p>
            <a:pPr lvl="0"/>
            <a:endParaRPr lang="ru-RU" dirty="0"/>
          </a:p>
        </p:txBody>
      </p:sp>
    </p:spTree>
    <p:extLst>
      <p:ext uri="{BB962C8B-B14F-4D97-AF65-F5344CB8AC3E}">
        <p14:creationId xmlns:p14="http://schemas.microsoft.com/office/powerpoint/2010/main" val="3410684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блока объекта+текст-пояснение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7747FA-1DE1-EC78-CD8A-8ED782C88E5C}"/>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B22D20E3-B626-3D0D-A06E-2DB7407D275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1B6E38F-B587-A5C9-E4CE-766B33656B81}"/>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6CE5D3FB-865E-1E54-C78D-16D0FA5D7038}"/>
              </a:ext>
            </a:extLst>
          </p:cNvPr>
          <p:cNvSpPr>
            <a:spLocks noGrp="1"/>
          </p:cNvSpPr>
          <p:nvPr>
            <p:ph sz="quarter" idx="12"/>
          </p:nvPr>
        </p:nvSpPr>
        <p:spPr>
          <a:xfrm>
            <a:off x="4741683" y="1329541"/>
            <a:ext cx="7007406" cy="2309207"/>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Объект 5">
            <a:extLst>
              <a:ext uri="{FF2B5EF4-FFF2-40B4-BE49-F238E27FC236}">
                <a16:creationId xmlns:a16="http://schemas.microsoft.com/office/drawing/2014/main" id="{FFB63690-B944-1FCB-1E08-CDAD88DA5396}"/>
              </a:ext>
            </a:extLst>
          </p:cNvPr>
          <p:cNvSpPr>
            <a:spLocks noGrp="1"/>
          </p:cNvSpPr>
          <p:nvPr>
            <p:ph sz="quarter" idx="13"/>
          </p:nvPr>
        </p:nvSpPr>
        <p:spPr>
          <a:xfrm>
            <a:off x="4741683" y="3775202"/>
            <a:ext cx="7007406" cy="23092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9" name="Текст 8">
            <a:extLst>
              <a:ext uri="{FF2B5EF4-FFF2-40B4-BE49-F238E27FC236}">
                <a16:creationId xmlns:a16="http://schemas.microsoft.com/office/drawing/2014/main" id="{43EB6E94-98FC-F568-FA76-DF764AAE30AE}"/>
              </a:ext>
            </a:extLst>
          </p:cNvPr>
          <p:cNvSpPr>
            <a:spLocks noGrp="1"/>
          </p:cNvSpPr>
          <p:nvPr>
            <p:ph type="body" sz="quarter" idx="14" hasCustomPrompt="1"/>
          </p:nvPr>
        </p:nvSpPr>
        <p:spPr>
          <a:xfrm>
            <a:off x="442913" y="1330325"/>
            <a:ext cx="4176712" cy="450850"/>
          </a:xfrm>
        </p:spPr>
        <p:txBody>
          <a:bodyPr>
            <a:normAutofit/>
          </a:bodyPr>
          <a:lstStyle>
            <a:lvl1pPr marL="0" indent="0">
              <a:buNone/>
              <a:defRPr sz="2000">
                <a:solidFill>
                  <a:schemeClr val="bg1"/>
                </a:solidFill>
                <a:latin typeface="Tilda Sans Black" panose="020B0902020204020303" pitchFamily="34" charset="0"/>
              </a:defRPr>
            </a:lvl1pPr>
          </a:lstStyle>
          <a:p>
            <a:pPr lvl="0"/>
            <a:r>
              <a:rPr lang="ru-RU" dirty="0"/>
              <a:t>Подзаголовок </a:t>
            </a:r>
          </a:p>
        </p:txBody>
      </p:sp>
      <p:sp>
        <p:nvSpPr>
          <p:cNvPr id="10" name="Текст 8">
            <a:extLst>
              <a:ext uri="{FF2B5EF4-FFF2-40B4-BE49-F238E27FC236}">
                <a16:creationId xmlns:a16="http://schemas.microsoft.com/office/drawing/2014/main" id="{DC82FBA0-A12A-AB33-6032-4EC7FB4DDDDF}"/>
              </a:ext>
            </a:extLst>
          </p:cNvPr>
          <p:cNvSpPr>
            <a:spLocks noGrp="1"/>
          </p:cNvSpPr>
          <p:nvPr>
            <p:ph type="body" sz="quarter" idx="15"/>
          </p:nvPr>
        </p:nvSpPr>
        <p:spPr>
          <a:xfrm>
            <a:off x="442913" y="1936738"/>
            <a:ext cx="4176712" cy="4147670"/>
          </a:xfrm>
        </p:spPr>
        <p:txBody>
          <a:bodyPr>
            <a:normAutofit/>
          </a:bodyPr>
          <a:lstStyle>
            <a:lvl1pPr marL="0" indent="0">
              <a:buNone/>
              <a:defRPr sz="1600"/>
            </a:lvl1pPr>
          </a:lstStyle>
          <a:p>
            <a:pPr lvl="0"/>
            <a:endParaRPr lang="ru-RU" dirty="0"/>
          </a:p>
        </p:txBody>
      </p:sp>
    </p:spTree>
    <p:extLst>
      <p:ext uri="{BB962C8B-B14F-4D97-AF65-F5344CB8AC3E}">
        <p14:creationId xmlns:p14="http://schemas.microsoft.com/office/powerpoint/2010/main" val="1367666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2 блока объекта+текст-пояснение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7747FA-1DE1-EC78-CD8A-8ED782C88E5C}"/>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B22D20E3-B626-3D0D-A06E-2DB7407D275C}"/>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F1B6E38F-B587-A5C9-E4CE-766B33656B81}"/>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7" name="Объект 5">
            <a:extLst>
              <a:ext uri="{FF2B5EF4-FFF2-40B4-BE49-F238E27FC236}">
                <a16:creationId xmlns:a16="http://schemas.microsoft.com/office/drawing/2014/main" id="{FFB63690-B944-1FCB-1E08-CDAD88DA5396}"/>
              </a:ext>
            </a:extLst>
          </p:cNvPr>
          <p:cNvSpPr>
            <a:spLocks noGrp="1"/>
          </p:cNvSpPr>
          <p:nvPr>
            <p:ph sz="quarter" idx="13"/>
          </p:nvPr>
        </p:nvSpPr>
        <p:spPr>
          <a:xfrm>
            <a:off x="4745039" y="1324360"/>
            <a:ext cx="3440783" cy="476004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9" name="Текст 8">
            <a:extLst>
              <a:ext uri="{FF2B5EF4-FFF2-40B4-BE49-F238E27FC236}">
                <a16:creationId xmlns:a16="http://schemas.microsoft.com/office/drawing/2014/main" id="{43EB6E94-98FC-F568-FA76-DF764AAE30AE}"/>
              </a:ext>
            </a:extLst>
          </p:cNvPr>
          <p:cNvSpPr>
            <a:spLocks noGrp="1"/>
          </p:cNvSpPr>
          <p:nvPr>
            <p:ph type="body" sz="quarter" idx="14" hasCustomPrompt="1"/>
          </p:nvPr>
        </p:nvSpPr>
        <p:spPr>
          <a:xfrm>
            <a:off x="442913" y="1330325"/>
            <a:ext cx="4176712" cy="450850"/>
          </a:xfrm>
        </p:spPr>
        <p:txBody>
          <a:bodyPr>
            <a:normAutofit/>
          </a:bodyPr>
          <a:lstStyle>
            <a:lvl1pPr marL="0" indent="0">
              <a:buNone/>
              <a:defRPr sz="2000">
                <a:solidFill>
                  <a:schemeClr val="bg1"/>
                </a:solidFill>
                <a:latin typeface="Tilda Sans Black" panose="020B0902020204020303" pitchFamily="34" charset="0"/>
              </a:defRPr>
            </a:lvl1pPr>
          </a:lstStyle>
          <a:p>
            <a:pPr lvl="0"/>
            <a:r>
              <a:rPr lang="ru-RU" dirty="0"/>
              <a:t>Подзаголовок </a:t>
            </a:r>
          </a:p>
        </p:txBody>
      </p:sp>
      <p:sp>
        <p:nvSpPr>
          <p:cNvPr id="10" name="Текст 8">
            <a:extLst>
              <a:ext uri="{FF2B5EF4-FFF2-40B4-BE49-F238E27FC236}">
                <a16:creationId xmlns:a16="http://schemas.microsoft.com/office/drawing/2014/main" id="{DC82FBA0-A12A-AB33-6032-4EC7FB4DDDDF}"/>
              </a:ext>
            </a:extLst>
          </p:cNvPr>
          <p:cNvSpPr>
            <a:spLocks noGrp="1"/>
          </p:cNvSpPr>
          <p:nvPr>
            <p:ph type="body" sz="quarter" idx="15"/>
          </p:nvPr>
        </p:nvSpPr>
        <p:spPr>
          <a:xfrm>
            <a:off x="442913" y="1936738"/>
            <a:ext cx="4176712" cy="4147670"/>
          </a:xfrm>
        </p:spPr>
        <p:txBody>
          <a:bodyPr>
            <a:normAutofit/>
          </a:bodyPr>
          <a:lstStyle>
            <a:lvl1pPr marL="0" indent="0">
              <a:buNone/>
              <a:defRPr sz="1600"/>
            </a:lvl1pPr>
          </a:lstStyle>
          <a:p>
            <a:pPr lvl="0"/>
            <a:endParaRPr lang="ru-RU" dirty="0"/>
          </a:p>
        </p:txBody>
      </p:sp>
      <p:sp>
        <p:nvSpPr>
          <p:cNvPr id="8" name="Объект 5">
            <a:extLst>
              <a:ext uri="{FF2B5EF4-FFF2-40B4-BE49-F238E27FC236}">
                <a16:creationId xmlns:a16="http://schemas.microsoft.com/office/drawing/2014/main" id="{B79F8F21-9095-0C61-F83E-BA40FB5FADE6}"/>
              </a:ext>
            </a:extLst>
          </p:cNvPr>
          <p:cNvSpPr>
            <a:spLocks noGrp="1"/>
          </p:cNvSpPr>
          <p:nvPr>
            <p:ph sz="quarter" idx="16"/>
          </p:nvPr>
        </p:nvSpPr>
        <p:spPr>
          <a:xfrm>
            <a:off x="8311235" y="1324360"/>
            <a:ext cx="3440783" cy="476004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74041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основное и 4 доп. рисунка (команд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ED0912-F87A-F020-7174-87BE36024ED4}"/>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8A17F4F-ED1A-D354-DE8D-53096A8A127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4EB65750-D0C8-777E-A9CD-941D2691445C}"/>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8894D439-B6F7-D2EC-CD4A-BC22BBB27E2B}"/>
              </a:ext>
            </a:extLst>
          </p:cNvPr>
          <p:cNvSpPr>
            <a:spLocks noGrp="1"/>
          </p:cNvSpPr>
          <p:nvPr>
            <p:ph type="pic" sz="quarter" idx="12"/>
          </p:nvPr>
        </p:nvSpPr>
        <p:spPr>
          <a:xfrm>
            <a:off x="4006770" y="1435261"/>
            <a:ext cx="4178460" cy="4138452"/>
          </a:xfrm>
        </p:spPr>
        <p:txBody>
          <a:bodyPr/>
          <a:lstStyle/>
          <a:p>
            <a:endParaRPr lang="ru-RU"/>
          </a:p>
        </p:txBody>
      </p:sp>
      <p:sp>
        <p:nvSpPr>
          <p:cNvPr id="10" name="Рисунок 9">
            <a:extLst>
              <a:ext uri="{FF2B5EF4-FFF2-40B4-BE49-F238E27FC236}">
                <a16:creationId xmlns:a16="http://schemas.microsoft.com/office/drawing/2014/main" id="{4A4A191A-68AB-A034-9ECF-E5AA529FFD9B}"/>
              </a:ext>
            </a:extLst>
          </p:cNvPr>
          <p:cNvSpPr>
            <a:spLocks noGrp="1"/>
          </p:cNvSpPr>
          <p:nvPr>
            <p:ph type="pic" sz="quarter" idx="13"/>
          </p:nvPr>
        </p:nvSpPr>
        <p:spPr>
          <a:xfrm>
            <a:off x="461963" y="1435260"/>
            <a:ext cx="3386137" cy="1713054"/>
          </a:xfrm>
        </p:spPr>
        <p:txBody>
          <a:bodyPr/>
          <a:lstStyle/>
          <a:p>
            <a:endParaRPr lang="ru-RU"/>
          </a:p>
        </p:txBody>
      </p:sp>
      <p:sp>
        <p:nvSpPr>
          <p:cNvPr id="13" name="Текст 12">
            <a:extLst>
              <a:ext uri="{FF2B5EF4-FFF2-40B4-BE49-F238E27FC236}">
                <a16:creationId xmlns:a16="http://schemas.microsoft.com/office/drawing/2014/main" id="{012A4166-540D-0DEF-F0C6-0F8265EEF846}"/>
              </a:ext>
            </a:extLst>
          </p:cNvPr>
          <p:cNvSpPr>
            <a:spLocks noGrp="1"/>
          </p:cNvSpPr>
          <p:nvPr>
            <p:ph type="body" sz="quarter" idx="15"/>
          </p:nvPr>
        </p:nvSpPr>
        <p:spPr>
          <a:xfrm>
            <a:off x="452438" y="3261869"/>
            <a:ext cx="3395662" cy="167129"/>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14" name="Текст 12">
            <a:extLst>
              <a:ext uri="{FF2B5EF4-FFF2-40B4-BE49-F238E27FC236}">
                <a16:creationId xmlns:a16="http://schemas.microsoft.com/office/drawing/2014/main" id="{E0B7B751-702B-2185-E3A4-5CD31E136DDD}"/>
              </a:ext>
            </a:extLst>
          </p:cNvPr>
          <p:cNvSpPr>
            <a:spLocks noGrp="1"/>
          </p:cNvSpPr>
          <p:nvPr>
            <p:ph type="body" sz="quarter" idx="16"/>
          </p:nvPr>
        </p:nvSpPr>
        <p:spPr>
          <a:xfrm>
            <a:off x="452438" y="3519404"/>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0" name="Рисунок 9">
            <a:extLst>
              <a:ext uri="{FF2B5EF4-FFF2-40B4-BE49-F238E27FC236}">
                <a16:creationId xmlns:a16="http://schemas.microsoft.com/office/drawing/2014/main" id="{ACFB40F7-BAAD-DBAD-D2A5-4557656C8B52}"/>
              </a:ext>
            </a:extLst>
          </p:cNvPr>
          <p:cNvSpPr>
            <a:spLocks noGrp="1"/>
          </p:cNvSpPr>
          <p:nvPr>
            <p:ph type="pic" sz="quarter" idx="17"/>
          </p:nvPr>
        </p:nvSpPr>
        <p:spPr>
          <a:xfrm>
            <a:off x="452438" y="3860658"/>
            <a:ext cx="3386137" cy="1713054"/>
          </a:xfrm>
        </p:spPr>
        <p:txBody>
          <a:bodyPr/>
          <a:lstStyle/>
          <a:p>
            <a:endParaRPr lang="ru-RU"/>
          </a:p>
        </p:txBody>
      </p:sp>
      <p:sp>
        <p:nvSpPr>
          <p:cNvPr id="21" name="Текст 12">
            <a:extLst>
              <a:ext uri="{FF2B5EF4-FFF2-40B4-BE49-F238E27FC236}">
                <a16:creationId xmlns:a16="http://schemas.microsoft.com/office/drawing/2014/main" id="{0577780A-5F1B-CDAB-C1ED-EB38EE2C135E}"/>
              </a:ext>
            </a:extLst>
          </p:cNvPr>
          <p:cNvSpPr>
            <a:spLocks noGrp="1"/>
          </p:cNvSpPr>
          <p:nvPr>
            <p:ph type="body" sz="quarter" idx="18"/>
          </p:nvPr>
        </p:nvSpPr>
        <p:spPr>
          <a:xfrm>
            <a:off x="442913" y="5687267"/>
            <a:ext cx="3395662" cy="167129"/>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2" name="Текст 12">
            <a:extLst>
              <a:ext uri="{FF2B5EF4-FFF2-40B4-BE49-F238E27FC236}">
                <a16:creationId xmlns:a16="http://schemas.microsoft.com/office/drawing/2014/main" id="{49285A11-9A82-19BE-95AF-0869421782D6}"/>
              </a:ext>
            </a:extLst>
          </p:cNvPr>
          <p:cNvSpPr>
            <a:spLocks noGrp="1"/>
          </p:cNvSpPr>
          <p:nvPr>
            <p:ph type="body" sz="quarter" idx="19"/>
          </p:nvPr>
        </p:nvSpPr>
        <p:spPr>
          <a:xfrm>
            <a:off x="442913" y="5944802"/>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3" name="Рисунок 9">
            <a:extLst>
              <a:ext uri="{FF2B5EF4-FFF2-40B4-BE49-F238E27FC236}">
                <a16:creationId xmlns:a16="http://schemas.microsoft.com/office/drawing/2014/main" id="{4957C002-6386-98DF-29E6-338C9F1FB36D}"/>
              </a:ext>
            </a:extLst>
          </p:cNvPr>
          <p:cNvSpPr>
            <a:spLocks noGrp="1"/>
          </p:cNvSpPr>
          <p:nvPr>
            <p:ph type="pic" sz="quarter" idx="20"/>
          </p:nvPr>
        </p:nvSpPr>
        <p:spPr>
          <a:xfrm>
            <a:off x="8343900" y="1435260"/>
            <a:ext cx="3386137" cy="1713054"/>
          </a:xfrm>
        </p:spPr>
        <p:txBody>
          <a:bodyPr/>
          <a:lstStyle/>
          <a:p>
            <a:endParaRPr lang="ru-RU"/>
          </a:p>
        </p:txBody>
      </p:sp>
      <p:sp>
        <p:nvSpPr>
          <p:cNvPr id="24" name="Текст 12">
            <a:extLst>
              <a:ext uri="{FF2B5EF4-FFF2-40B4-BE49-F238E27FC236}">
                <a16:creationId xmlns:a16="http://schemas.microsoft.com/office/drawing/2014/main" id="{25741F00-C167-7D50-FD35-FD2F9F825769}"/>
              </a:ext>
            </a:extLst>
          </p:cNvPr>
          <p:cNvSpPr>
            <a:spLocks noGrp="1"/>
          </p:cNvSpPr>
          <p:nvPr>
            <p:ph type="body" sz="quarter" idx="21"/>
          </p:nvPr>
        </p:nvSpPr>
        <p:spPr>
          <a:xfrm>
            <a:off x="8334375" y="3261869"/>
            <a:ext cx="3395662" cy="167129"/>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5" name="Текст 12">
            <a:extLst>
              <a:ext uri="{FF2B5EF4-FFF2-40B4-BE49-F238E27FC236}">
                <a16:creationId xmlns:a16="http://schemas.microsoft.com/office/drawing/2014/main" id="{20D8C855-77C4-48A4-91ED-0DF494B57F14}"/>
              </a:ext>
            </a:extLst>
          </p:cNvPr>
          <p:cNvSpPr>
            <a:spLocks noGrp="1"/>
          </p:cNvSpPr>
          <p:nvPr>
            <p:ph type="body" sz="quarter" idx="22"/>
          </p:nvPr>
        </p:nvSpPr>
        <p:spPr>
          <a:xfrm>
            <a:off x="8334375" y="3519404"/>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6" name="Рисунок 9">
            <a:extLst>
              <a:ext uri="{FF2B5EF4-FFF2-40B4-BE49-F238E27FC236}">
                <a16:creationId xmlns:a16="http://schemas.microsoft.com/office/drawing/2014/main" id="{EF1B6074-2700-5873-1D5E-BAFB85EF098A}"/>
              </a:ext>
            </a:extLst>
          </p:cNvPr>
          <p:cNvSpPr>
            <a:spLocks noGrp="1"/>
          </p:cNvSpPr>
          <p:nvPr>
            <p:ph type="pic" sz="quarter" idx="23"/>
          </p:nvPr>
        </p:nvSpPr>
        <p:spPr>
          <a:xfrm>
            <a:off x="8334375" y="3860658"/>
            <a:ext cx="3386137" cy="1713054"/>
          </a:xfrm>
        </p:spPr>
        <p:txBody>
          <a:bodyPr/>
          <a:lstStyle/>
          <a:p>
            <a:endParaRPr lang="ru-RU"/>
          </a:p>
        </p:txBody>
      </p:sp>
      <p:sp>
        <p:nvSpPr>
          <p:cNvPr id="27" name="Текст 12">
            <a:extLst>
              <a:ext uri="{FF2B5EF4-FFF2-40B4-BE49-F238E27FC236}">
                <a16:creationId xmlns:a16="http://schemas.microsoft.com/office/drawing/2014/main" id="{4C596905-9C28-9DF0-7135-179BE4BD1F8D}"/>
              </a:ext>
            </a:extLst>
          </p:cNvPr>
          <p:cNvSpPr>
            <a:spLocks noGrp="1"/>
          </p:cNvSpPr>
          <p:nvPr>
            <p:ph type="body" sz="quarter" idx="24"/>
          </p:nvPr>
        </p:nvSpPr>
        <p:spPr>
          <a:xfrm>
            <a:off x="8324850" y="5687267"/>
            <a:ext cx="3395662" cy="167129"/>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28" name="Текст 12">
            <a:extLst>
              <a:ext uri="{FF2B5EF4-FFF2-40B4-BE49-F238E27FC236}">
                <a16:creationId xmlns:a16="http://schemas.microsoft.com/office/drawing/2014/main" id="{EFD97A91-4690-2931-E270-422D4CBC8DCC}"/>
              </a:ext>
            </a:extLst>
          </p:cNvPr>
          <p:cNvSpPr>
            <a:spLocks noGrp="1"/>
          </p:cNvSpPr>
          <p:nvPr>
            <p:ph type="body" sz="quarter" idx="25"/>
          </p:nvPr>
        </p:nvSpPr>
        <p:spPr>
          <a:xfrm>
            <a:off x="8324850" y="5944802"/>
            <a:ext cx="3395662" cy="167129"/>
          </a:xfrm>
        </p:spPr>
        <p:txBody>
          <a:bodyPr>
            <a:noAutofit/>
          </a:bodyPr>
          <a:lstStyle>
            <a:lvl1pPr marL="0" indent="0">
              <a:buNone/>
              <a:defRPr sz="1600" i="1">
                <a:latin typeface="Tilda Sans" panose="020B0502020204020303" pitchFamily="34" charset="0"/>
              </a:defRPr>
            </a:lvl1pPr>
          </a:lstStyle>
          <a:p>
            <a:pPr lvl="0"/>
            <a:endParaRPr lang="ru-RU" dirty="0"/>
          </a:p>
        </p:txBody>
      </p:sp>
      <p:sp>
        <p:nvSpPr>
          <p:cNvPr id="29" name="Текст 12">
            <a:extLst>
              <a:ext uri="{FF2B5EF4-FFF2-40B4-BE49-F238E27FC236}">
                <a16:creationId xmlns:a16="http://schemas.microsoft.com/office/drawing/2014/main" id="{25916AE8-A2C3-2A4C-6D54-30483FE9B1A3}"/>
              </a:ext>
            </a:extLst>
          </p:cNvPr>
          <p:cNvSpPr>
            <a:spLocks noGrp="1"/>
          </p:cNvSpPr>
          <p:nvPr>
            <p:ph type="body" sz="quarter" idx="26"/>
          </p:nvPr>
        </p:nvSpPr>
        <p:spPr>
          <a:xfrm>
            <a:off x="4006770" y="5687267"/>
            <a:ext cx="4178460" cy="167129"/>
          </a:xfrm>
        </p:spPr>
        <p:txBody>
          <a:bodyPr>
            <a:noAutofit/>
          </a:bodyPr>
          <a:lstStyle>
            <a:lvl1pPr marL="0" indent="0">
              <a:buNone/>
              <a:defRPr sz="1800">
                <a:solidFill>
                  <a:schemeClr val="bg1"/>
                </a:solidFill>
                <a:latin typeface="Tilda Sans Black" panose="020B0902020204020303" pitchFamily="34" charset="0"/>
              </a:defRPr>
            </a:lvl1pPr>
          </a:lstStyle>
          <a:p>
            <a:pPr lvl="0"/>
            <a:endParaRPr lang="ru-RU" dirty="0"/>
          </a:p>
        </p:txBody>
      </p:sp>
      <p:sp>
        <p:nvSpPr>
          <p:cNvPr id="30" name="Текст 12">
            <a:extLst>
              <a:ext uri="{FF2B5EF4-FFF2-40B4-BE49-F238E27FC236}">
                <a16:creationId xmlns:a16="http://schemas.microsoft.com/office/drawing/2014/main" id="{53EFA6BF-0CAA-6784-6132-D34478E42960}"/>
              </a:ext>
            </a:extLst>
          </p:cNvPr>
          <p:cNvSpPr>
            <a:spLocks noGrp="1"/>
          </p:cNvSpPr>
          <p:nvPr>
            <p:ph type="body" sz="quarter" idx="27"/>
          </p:nvPr>
        </p:nvSpPr>
        <p:spPr>
          <a:xfrm>
            <a:off x="4006770" y="5944802"/>
            <a:ext cx="4178460" cy="167129"/>
          </a:xfrm>
        </p:spPr>
        <p:txBody>
          <a:bodyPr>
            <a:noAutofit/>
          </a:bodyPr>
          <a:lstStyle>
            <a:lvl1pPr marL="0" indent="0">
              <a:buNone/>
              <a:defRPr sz="1600" i="1">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2838259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блока текста и рисунок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6B4C0A-309E-5049-B512-B5D2F37AD06A}"/>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75070DD5-9C69-396C-62B5-F01C5ECDB519}"/>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AF0D76AF-0EAD-BA9C-F74A-984BAE53DCCE}"/>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AAF6AD25-F7E3-210D-5B3A-2C4F5132FDAC}"/>
              </a:ext>
            </a:extLst>
          </p:cNvPr>
          <p:cNvSpPr>
            <a:spLocks noGrp="1"/>
          </p:cNvSpPr>
          <p:nvPr>
            <p:ph type="body" sz="quarter" idx="12"/>
          </p:nvPr>
        </p:nvSpPr>
        <p:spPr>
          <a:xfrm>
            <a:off x="442913" y="1371600"/>
            <a:ext cx="5561012" cy="1828800"/>
          </a:xfrm>
        </p:spPr>
        <p:txBody>
          <a:bodyPr>
            <a:normAutofit/>
          </a:bodyPr>
          <a:lstStyle>
            <a:lvl1pPr marL="0" indent="0">
              <a:buNone/>
              <a:defRPr sz="2000"/>
            </a:lvl1pPr>
          </a:lstStyle>
          <a:p>
            <a:pPr lvl="0"/>
            <a:endParaRPr lang="ru-RU" dirty="0"/>
          </a:p>
        </p:txBody>
      </p:sp>
      <p:sp>
        <p:nvSpPr>
          <p:cNvPr id="7" name="Текст 5">
            <a:extLst>
              <a:ext uri="{FF2B5EF4-FFF2-40B4-BE49-F238E27FC236}">
                <a16:creationId xmlns:a16="http://schemas.microsoft.com/office/drawing/2014/main" id="{71E80348-845E-576B-9CE7-930785D021CC}"/>
              </a:ext>
            </a:extLst>
          </p:cNvPr>
          <p:cNvSpPr>
            <a:spLocks noGrp="1"/>
          </p:cNvSpPr>
          <p:nvPr>
            <p:ph type="body" sz="quarter" idx="13"/>
          </p:nvPr>
        </p:nvSpPr>
        <p:spPr>
          <a:xfrm>
            <a:off x="6188075" y="1371600"/>
            <a:ext cx="5561012" cy="1828800"/>
          </a:xfrm>
        </p:spPr>
        <p:txBody>
          <a:bodyPr>
            <a:normAutofit/>
          </a:bodyPr>
          <a:lstStyle>
            <a:lvl1pPr marL="0" indent="0">
              <a:buNone/>
              <a:defRPr sz="2000"/>
            </a:lvl1pPr>
          </a:lstStyle>
          <a:p>
            <a:pPr lvl="0"/>
            <a:endParaRPr lang="ru-RU" dirty="0"/>
          </a:p>
        </p:txBody>
      </p:sp>
      <p:sp>
        <p:nvSpPr>
          <p:cNvPr id="9" name="Рисунок 8">
            <a:extLst>
              <a:ext uri="{FF2B5EF4-FFF2-40B4-BE49-F238E27FC236}">
                <a16:creationId xmlns:a16="http://schemas.microsoft.com/office/drawing/2014/main" id="{894E6226-706C-F430-340F-1B2FFE74C42C}"/>
              </a:ext>
            </a:extLst>
          </p:cNvPr>
          <p:cNvSpPr>
            <a:spLocks noGrp="1"/>
          </p:cNvSpPr>
          <p:nvPr>
            <p:ph type="pic" sz="quarter" idx="14"/>
          </p:nvPr>
        </p:nvSpPr>
        <p:spPr>
          <a:xfrm>
            <a:off x="433388" y="3352800"/>
            <a:ext cx="11315700" cy="2671763"/>
          </a:xfrm>
        </p:spPr>
        <p:txBody>
          <a:bodyPr/>
          <a:lstStyle/>
          <a:p>
            <a:endParaRPr lang="ru-RU"/>
          </a:p>
        </p:txBody>
      </p:sp>
    </p:spTree>
    <p:extLst>
      <p:ext uri="{BB962C8B-B14F-4D97-AF65-F5344CB8AC3E}">
        <p14:creationId xmlns:p14="http://schemas.microsoft.com/office/powerpoint/2010/main" val="336098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блока текста с наименованиями и рисунок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7FEBBA-A26F-6FA1-50AF-1733497A7E5F}"/>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45227789-E642-3418-3B23-91EF01BFCE58}"/>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E135AB39-80FE-585D-66E8-1F3B1CCDF13C}"/>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Текст 5">
            <a:extLst>
              <a:ext uri="{FF2B5EF4-FFF2-40B4-BE49-F238E27FC236}">
                <a16:creationId xmlns:a16="http://schemas.microsoft.com/office/drawing/2014/main" id="{A7D89D24-9258-D5F8-D158-0131C54AC9BC}"/>
              </a:ext>
            </a:extLst>
          </p:cNvPr>
          <p:cNvSpPr>
            <a:spLocks noGrp="1"/>
          </p:cNvSpPr>
          <p:nvPr>
            <p:ph type="body" sz="quarter" idx="12"/>
          </p:nvPr>
        </p:nvSpPr>
        <p:spPr>
          <a:xfrm>
            <a:off x="442913" y="1798320"/>
            <a:ext cx="5541327" cy="1023818"/>
          </a:xfrm>
        </p:spPr>
        <p:txBody>
          <a:bodyPr>
            <a:normAutofit/>
          </a:bodyPr>
          <a:lstStyle>
            <a:lvl1pPr marL="0" indent="0">
              <a:buNone/>
              <a:defRPr sz="1800"/>
            </a:lvl1pPr>
          </a:lstStyle>
          <a:p>
            <a:pPr lvl="0"/>
            <a:endParaRPr lang="ru-RU" dirty="0"/>
          </a:p>
        </p:txBody>
      </p:sp>
      <p:sp>
        <p:nvSpPr>
          <p:cNvPr id="9" name="Текст 5">
            <a:extLst>
              <a:ext uri="{FF2B5EF4-FFF2-40B4-BE49-F238E27FC236}">
                <a16:creationId xmlns:a16="http://schemas.microsoft.com/office/drawing/2014/main" id="{F71CA0DD-D913-C8BB-5C2A-26B0AD9F9F1E}"/>
              </a:ext>
            </a:extLst>
          </p:cNvPr>
          <p:cNvSpPr>
            <a:spLocks noGrp="1"/>
          </p:cNvSpPr>
          <p:nvPr>
            <p:ph type="body" sz="quarter" idx="13"/>
          </p:nvPr>
        </p:nvSpPr>
        <p:spPr>
          <a:xfrm>
            <a:off x="6207760" y="1798320"/>
            <a:ext cx="5541327" cy="1023818"/>
          </a:xfrm>
        </p:spPr>
        <p:txBody>
          <a:bodyPr>
            <a:normAutofit/>
          </a:bodyPr>
          <a:lstStyle>
            <a:lvl1pPr marL="0" indent="0">
              <a:buNone/>
              <a:defRPr sz="1800"/>
            </a:lvl1pPr>
          </a:lstStyle>
          <a:p>
            <a:pPr lvl="0"/>
            <a:endParaRPr lang="ru-RU" dirty="0"/>
          </a:p>
        </p:txBody>
      </p:sp>
      <p:sp>
        <p:nvSpPr>
          <p:cNvPr id="10" name="Текст 5">
            <a:extLst>
              <a:ext uri="{FF2B5EF4-FFF2-40B4-BE49-F238E27FC236}">
                <a16:creationId xmlns:a16="http://schemas.microsoft.com/office/drawing/2014/main" id="{8BC2D885-1D8C-162D-EF98-FC15C3366470}"/>
              </a:ext>
            </a:extLst>
          </p:cNvPr>
          <p:cNvSpPr>
            <a:spLocks noGrp="1"/>
          </p:cNvSpPr>
          <p:nvPr>
            <p:ph type="body" sz="quarter" idx="14"/>
          </p:nvPr>
        </p:nvSpPr>
        <p:spPr>
          <a:xfrm>
            <a:off x="442913" y="1381760"/>
            <a:ext cx="5541327" cy="310276"/>
          </a:xfrm>
        </p:spPr>
        <p:txBody>
          <a:bodyPr>
            <a:norm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1" name="Текст 5">
            <a:extLst>
              <a:ext uri="{FF2B5EF4-FFF2-40B4-BE49-F238E27FC236}">
                <a16:creationId xmlns:a16="http://schemas.microsoft.com/office/drawing/2014/main" id="{798DBB6B-ED8A-B39F-6CE0-CF4AFCDC9E96}"/>
              </a:ext>
            </a:extLst>
          </p:cNvPr>
          <p:cNvSpPr>
            <a:spLocks noGrp="1"/>
          </p:cNvSpPr>
          <p:nvPr>
            <p:ph type="body" sz="quarter" idx="15"/>
          </p:nvPr>
        </p:nvSpPr>
        <p:spPr>
          <a:xfrm>
            <a:off x="6207760" y="1381760"/>
            <a:ext cx="5541327" cy="310276"/>
          </a:xfrm>
        </p:spPr>
        <p:txBody>
          <a:bodyPr>
            <a:norm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2" name="Текст 5">
            <a:extLst>
              <a:ext uri="{FF2B5EF4-FFF2-40B4-BE49-F238E27FC236}">
                <a16:creationId xmlns:a16="http://schemas.microsoft.com/office/drawing/2014/main" id="{C5E8E78D-8C74-F781-CFAB-8613FD32FEF3}"/>
              </a:ext>
            </a:extLst>
          </p:cNvPr>
          <p:cNvSpPr>
            <a:spLocks noGrp="1"/>
          </p:cNvSpPr>
          <p:nvPr>
            <p:ph type="body" sz="quarter" idx="16"/>
          </p:nvPr>
        </p:nvSpPr>
        <p:spPr>
          <a:xfrm>
            <a:off x="442913" y="3375462"/>
            <a:ext cx="5541327" cy="1023818"/>
          </a:xfrm>
        </p:spPr>
        <p:txBody>
          <a:bodyPr>
            <a:normAutofit/>
          </a:bodyPr>
          <a:lstStyle>
            <a:lvl1pPr marL="0" indent="0">
              <a:buNone/>
              <a:defRPr sz="1800"/>
            </a:lvl1pPr>
          </a:lstStyle>
          <a:p>
            <a:pPr lvl="0"/>
            <a:endParaRPr lang="ru-RU" dirty="0"/>
          </a:p>
        </p:txBody>
      </p:sp>
      <p:sp>
        <p:nvSpPr>
          <p:cNvPr id="13" name="Текст 5">
            <a:extLst>
              <a:ext uri="{FF2B5EF4-FFF2-40B4-BE49-F238E27FC236}">
                <a16:creationId xmlns:a16="http://schemas.microsoft.com/office/drawing/2014/main" id="{206201FE-1D33-A0B2-9F93-2AD20CE7CC21}"/>
              </a:ext>
            </a:extLst>
          </p:cNvPr>
          <p:cNvSpPr>
            <a:spLocks noGrp="1"/>
          </p:cNvSpPr>
          <p:nvPr>
            <p:ph type="body" sz="quarter" idx="17"/>
          </p:nvPr>
        </p:nvSpPr>
        <p:spPr>
          <a:xfrm>
            <a:off x="6207760" y="3375462"/>
            <a:ext cx="5541327" cy="1023818"/>
          </a:xfrm>
        </p:spPr>
        <p:txBody>
          <a:bodyPr>
            <a:normAutofit/>
          </a:bodyPr>
          <a:lstStyle>
            <a:lvl1pPr marL="0" indent="0">
              <a:buNone/>
              <a:defRPr sz="1800"/>
            </a:lvl1pPr>
          </a:lstStyle>
          <a:p>
            <a:pPr lvl="0"/>
            <a:endParaRPr lang="ru-RU" dirty="0"/>
          </a:p>
        </p:txBody>
      </p:sp>
      <p:sp>
        <p:nvSpPr>
          <p:cNvPr id="14" name="Текст 5">
            <a:extLst>
              <a:ext uri="{FF2B5EF4-FFF2-40B4-BE49-F238E27FC236}">
                <a16:creationId xmlns:a16="http://schemas.microsoft.com/office/drawing/2014/main" id="{B25EDA5C-6426-D487-B415-A77DFBDAF51A}"/>
              </a:ext>
            </a:extLst>
          </p:cNvPr>
          <p:cNvSpPr>
            <a:spLocks noGrp="1"/>
          </p:cNvSpPr>
          <p:nvPr>
            <p:ph type="body" sz="quarter" idx="18"/>
          </p:nvPr>
        </p:nvSpPr>
        <p:spPr>
          <a:xfrm>
            <a:off x="442913" y="2958902"/>
            <a:ext cx="5541327" cy="310276"/>
          </a:xfrm>
        </p:spPr>
        <p:txBody>
          <a:bodyPr>
            <a:norm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5" name="Текст 5">
            <a:extLst>
              <a:ext uri="{FF2B5EF4-FFF2-40B4-BE49-F238E27FC236}">
                <a16:creationId xmlns:a16="http://schemas.microsoft.com/office/drawing/2014/main" id="{2CF248DD-5A35-60A1-09C3-2A7442E20DF4}"/>
              </a:ext>
            </a:extLst>
          </p:cNvPr>
          <p:cNvSpPr>
            <a:spLocks noGrp="1"/>
          </p:cNvSpPr>
          <p:nvPr>
            <p:ph type="body" sz="quarter" idx="19"/>
          </p:nvPr>
        </p:nvSpPr>
        <p:spPr>
          <a:xfrm>
            <a:off x="6207760" y="2958902"/>
            <a:ext cx="5541327" cy="310276"/>
          </a:xfrm>
        </p:spPr>
        <p:txBody>
          <a:bodyPr>
            <a:norm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7" name="Рисунок 16">
            <a:extLst>
              <a:ext uri="{FF2B5EF4-FFF2-40B4-BE49-F238E27FC236}">
                <a16:creationId xmlns:a16="http://schemas.microsoft.com/office/drawing/2014/main" id="{E9C6D4FD-259C-9286-A433-98B7371A4A95}"/>
              </a:ext>
            </a:extLst>
          </p:cNvPr>
          <p:cNvSpPr>
            <a:spLocks noGrp="1"/>
          </p:cNvSpPr>
          <p:nvPr>
            <p:ph type="pic" sz="quarter" idx="20"/>
          </p:nvPr>
        </p:nvSpPr>
        <p:spPr>
          <a:xfrm>
            <a:off x="442913" y="4505564"/>
            <a:ext cx="11306175" cy="1650761"/>
          </a:xfrm>
        </p:spPr>
        <p:txBody>
          <a:bodyPr/>
          <a:lstStyle/>
          <a:p>
            <a:endParaRPr lang="ru-RU"/>
          </a:p>
        </p:txBody>
      </p:sp>
    </p:spTree>
    <p:extLst>
      <p:ext uri="{BB962C8B-B14F-4D97-AF65-F5344CB8AC3E}">
        <p14:creationId xmlns:p14="http://schemas.microsoft.com/office/powerpoint/2010/main" val="449897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три рисунка, три блока текста с наименованиям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FA2DF3-BDF6-4A30-53D5-575CBF49FB62}"/>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BE1C0DA2-B9EC-7A86-025E-A5C82DE9E95A}"/>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99C115D2-5FD5-C010-3143-6EF798219439}"/>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6D3B5427-BB9C-15FC-7A0B-E3E1C42C6A93}"/>
              </a:ext>
            </a:extLst>
          </p:cNvPr>
          <p:cNvSpPr>
            <a:spLocks noGrp="1"/>
          </p:cNvSpPr>
          <p:nvPr>
            <p:ph type="pic" sz="quarter" idx="12"/>
          </p:nvPr>
        </p:nvSpPr>
        <p:spPr>
          <a:xfrm>
            <a:off x="442913" y="1292449"/>
            <a:ext cx="3692207" cy="2136552"/>
          </a:xfrm>
        </p:spPr>
        <p:txBody>
          <a:bodyPr/>
          <a:lstStyle/>
          <a:p>
            <a:endParaRPr lang="ru-RU"/>
          </a:p>
        </p:txBody>
      </p:sp>
      <p:sp>
        <p:nvSpPr>
          <p:cNvPr id="9" name="Рисунок 5">
            <a:extLst>
              <a:ext uri="{FF2B5EF4-FFF2-40B4-BE49-F238E27FC236}">
                <a16:creationId xmlns:a16="http://schemas.microsoft.com/office/drawing/2014/main" id="{DD8BB7BA-62D2-05AA-07A1-5CB1D624146B}"/>
              </a:ext>
            </a:extLst>
          </p:cNvPr>
          <p:cNvSpPr>
            <a:spLocks noGrp="1"/>
          </p:cNvSpPr>
          <p:nvPr>
            <p:ph type="pic" sz="quarter" idx="13"/>
          </p:nvPr>
        </p:nvSpPr>
        <p:spPr>
          <a:xfrm>
            <a:off x="4249896" y="1292449"/>
            <a:ext cx="3692207" cy="2136552"/>
          </a:xfrm>
        </p:spPr>
        <p:txBody>
          <a:bodyPr/>
          <a:lstStyle/>
          <a:p>
            <a:endParaRPr lang="ru-RU"/>
          </a:p>
        </p:txBody>
      </p:sp>
      <p:sp>
        <p:nvSpPr>
          <p:cNvPr id="10" name="Рисунок 5">
            <a:extLst>
              <a:ext uri="{FF2B5EF4-FFF2-40B4-BE49-F238E27FC236}">
                <a16:creationId xmlns:a16="http://schemas.microsoft.com/office/drawing/2014/main" id="{E570094C-F30B-5A59-BE2E-C05870973FC2}"/>
              </a:ext>
            </a:extLst>
          </p:cNvPr>
          <p:cNvSpPr>
            <a:spLocks noGrp="1"/>
          </p:cNvSpPr>
          <p:nvPr>
            <p:ph type="pic" sz="quarter" idx="14"/>
          </p:nvPr>
        </p:nvSpPr>
        <p:spPr>
          <a:xfrm>
            <a:off x="8056880" y="1292449"/>
            <a:ext cx="3692207" cy="2136552"/>
          </a:xfrm>
        </p:spPr>
        <p:txBody>
          <a:bodyPr/>
          <a:lstStyle/>
          <a:p>
            <a:endParaRPr lang="ru-RU"/>
          </a:p>
        </p:txBody>
      </p:sp>
      <p:sp>
        <p:nvSpPr>
          <p:cNvPr id="12" name="Текст 11">
            <a:extLst>
              <a:ext uri="{FF2B5EF4-FFF2-40B4-BE49-F238E27FC236}">
                <a16:creationId xmlns:a16="http://schemas.microsoft.com/office/drawing/2014/main" id="{50AEF06A-34C0-9669-4F4A-2CA6A4BB87F9}"/>
              </a:ext>
            </a:extLst>
          </p:cNvPr>
          <p:cNvSpPr>
            <a:spLocks noGrp="1"/>
          </p:cNvSpPr>
          <p:nvPr>
            <p:ph type="body" sz="quarter" idx="15"/>
          </p:nvPr>
        </p:nvSpPr>
        <p:spPr>
          <a:xfrm>
            <a:off x="442913" y="3556000"/>
            <a:ext cx="3692525" cy="365125"/>
          </a:xfrm>
        </p:spPr>
        <p:txBody>
          <a:bodyPr>
            <a:no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3" name="Текст 11">
            <a:extLst>
              <a:ext uri="{FF2B5EF4-FFF2-40B4-BE49-F238E27FC236}">
                <a16:creationId xmlns:a16="http://schemas.microsoft.com/office/drawing/2014/main" id="{BF350222-2199-4D43-1180-A84F6BB856C0}"/>
              </a:ext>
            </a:extLst>
          </p:cNvPr>
          <p:cNvSpPr>
            <a:spLocks noGrp="1"/>
          </p:cNvSpPr>
          <p:nvPr>
            <p:ph type="body" sz="quarter" idx="16"/>
          </p:nvPr>
        </p:nvSpPr>
        <p:spPr>
          <a:xfrm>
            <a:off x="4245024" y="3556000"/>
            <a:ext cx="3692525" cy="365125"/>
          </a:xfrm>
        </p:spPr>
        <p:txBody>
          <a:bodyPr>
            <a:no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4" name="Текст 11">
            <a:extLst>
              <a:ext uri="{FF2B5EF4-FFF2-40B4-BE49-F238E27FC236}">
                <a16:creationId xmlns:a16="http://schemas.microsoft.com/office/drawing/2014/main" id="{CEB9D39D-C54C-B2DE-2996-4828C2D66BBF}"/>
              </a:ext>
            </a:extLst>
          </p:cNvPr>
          <p:cNvSpPr>
            <a:spLocks noGrp="1"/>
          </p:cNvSpPr>
          <p:nvPr>
            <p:ph type="body" sz="quarter" idx="17"/>
          </p:nvPr>
        </p:nvSpPr>
        <p:spPr>
          <a:xfrm>
            <a:off x="8056880" y="3556000"/>
            <a:ext cx="3692525" cy="365125"/>
          </a:xfrm>
        </p:spPr>
        <p:txBody>
          <a:bodyPr>
            <a:no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5" name="Текст 11">
            <a:extLst>
              <a:ext uri="{FF2B5EF4-FFF2-40B4-BE49-F238E27FC236}">
                <a16:creationId xmlns:a16="http://schemas.microsoft.com/office/drawing/2014/main" id="{DEF2D405-1B74-0C61-2894-AAEBCF78F933}"/>
              </a:ext>
            </a:extLst>
          </p:cNvPr>
          <p:cNvSpPr>
            <a:spLocks noGrp="1"/>
          </p:cNvSpPr>
          <p:nvPr>
            <p:ph type="body" sz="quarter" idx="18"/>
          </p:nvPr>
        </p:nvSpPr>
        <p:spPr>
          <a:xfrm>
            <a:off x="442913" y="4048125"/>
            <a:ext cx="3692525" cy="2068195"/>
          </a:xfrm>
        </p:spPr>
        <p:txBody>
          <a:bodyPr>
            <a:noAutofit/>
          </a:bodyPr>
          <a:lstStyle>
            <a:lvl1pPr marL="0" indent="0">
              <a:buNone/>
              <a:defRPr sz="1600">
                <a:solidFill>
                  <a:schemeClr val="bg1"/>
                </a:solidFill>
                <a:latin typeface="Tilda Sans" panose="020B0502020204020303" pitchFamily="34" charset="0"/>
              </a:defRPr>
            </a:lvl1pPr>
          </a:lstStyle>
          <a:p>
            <a:pPr lvl="0"/>
            <a:endParaRPr lang="ru-RU" dirty="0"/>
          </a:p>
        </p:txBody>
      </p:sp>
      <p:sp>
        <p:nvSpPr>
          <p:cNvPr id="16" name="Текст 11">
            <a:extLst>
              <a:ext uri="{FF2B5EF4-FFF2-40B4-BE49-F238E27FC236}">
                <a16:creationId xmlns:a16="http://schemas.microsoft.com/office/drawing/2014/main" id="{FA532B45-E61C-E583-0400-D81AEDD8038D}"/>
              </a:ext>
            </a:extLst>
          </p:cNvPr>
          <p:cNvSpPr>
            <a:spLocks noGrp="1"/>
          </p:cNvSpPr>
          <p:nvPr>
            <p:ph type="body" sz="quarter" idx="19"/>
          </p:nvPr>
        </p:nvSpPr>
        <p:spPr>
          <a:xfrm>
            <a:off x="4245024" y="4048125"/>
            <a:ext cx="3692525" cy="2068195"/>
          </a:xfrm>
        </p:spPr>
        <p:txBody>
          <a:bodyPr>
            <a:noAutofit/>
          </a:bodyPr>
          <a:lstStyle>
            <a:lvl1pPr marL="0" indent="0">
              <a:buNone/>
              <a:defRPr sz="1600">
                <a:solidFill>
                  <a:schemeClr val="bg1"/>
                </a:solidFill>
                <a:latin typeface="Tilda Sans" panose="020B0502020204020303" pitchFamily="34" charset="0"/>
              </a:defRPr>
            </a:lvl1pPr>
          </a:lstStyle>
          <a:p>
            <a:pPr lvl="0"/>
            <a:endParaRPr lang="ru-RU" dirty="0"/>
          </a:p>
        </p:txBody>
      </p:sp>
      <p:sp>
        <p:nvSpPr>
          <p:cNvPr id="17" name="Текст 11">
            <a:extLst>
              <a:ext uri="{FF2B5EF4-FFF2-40B4-BE49-F238E27FC236}">
                <a16:creationId xmlns:a16="http://schemas.microsoft.com/office/drawing/2014/main" id="{04E016B5-6889-7411-5F70-9EDEB7FCA65F}"/>
              </a:ext>
            </a:extLst>
          </p:cNvPr>
          <p:cNvSpPr>
            <a:spLocks noGrp="1"/>
          </p:cNvSpPr>
          <p:nvPr>
            <p:ph type="body" sz="quarter" idx="20"/>
          </p:nvPr>
        </p:nvSpPr>
        <p:spPr>
          <a:xfrm>
            <a:off x="8056880" y="4048125"/>
            <a:ext cx="3692525" cy="2068195"/>
          </a:xfrm>
        </p:spPr>
        <p:txBody>
          <a:bodyPr>
            <a:noAutofit/>
          </a:bodyPr>
          <a:lstStyle>
            <a:lvl1pPr marL="0" indent="0">
              <a:buNone/>
              <a:defRPr sz="1600">
                <a:solidFill>
                  <a:schemeClr val="bg1"/>
                </a:solidFill>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3812672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три рисунка и три блока текста нестандар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1CDD65-2FC5-1618-B152-172CF5A05056}"/>
              </a:ext>
            </a:extLst>
          </p:cNvPr>
          <p:cNvSpPr>
            <a:spLocks noGrp="1"/>
          </p:cNvSpPr>
          <p:nvPr>
            <p:ph type="title"/>
          </p:nvPr>
        </p:nvSpPr>
        <p:spPr>
          <a:xfrm>
            <a:off x="433486" y="560527"/>
            <a:ext cx="7963754" cy="608269"/>
          </a:xfrm>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026FB7C-591E-5510-27FF-6E88FA41408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718DF2A5-15F2-B1D0-F480-30E142A99BCE}"/>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9908EAB5-CBDF-65A0-EDC6-F7514B98497F}"/>
              </a:ext>
            </a:extLst>
          </p:cNvPr>
          <p:cNvSpPr>
            <a:spLocks noGrp="1"/>
          </p:cNvSpPr>
          <p:nvPr>
            <p:ph type="pic" sz="quarter" idx="12"/>
          </p:nvPr>
        </p:nvSpPr>
        <p:spPr>
          <a:xfrm>
            <a:off x="8625840" y="620713"/>
            <a:ext cx="3123248" cy="4042727"/>
          </a:xfrm>
          <a:prstGeom prst="rect">
            <a:avLst/>
          </a:prstGeom>
        </p:spPr>
        <p:txBody>
          <a:bodyPr/>
          <a:lstStyle/>
          <a:p>
            <a:endParaRPr lang="ru-RU"/>
          </a:p>
        </p:txBody>
      </p:sp>
      <p:sp>
        <p:nvSpPr>
          <p:cNvPr id="8" name="Рисунок 5">
            <a:extLst>
              <a:ext uri="{FF2B5EF4-FFF2-40B4-BE49-F238E27FC236}">
                <a16:creationId xmlns:a16="http://schemas.microsoft.com/office/drawing/2014/main" id="{99258F0A-B507-D90C-1259-607A78039419}"/>
              </a:ext>
            </a:extLst>
          </p:cNvPr>
          <p:cNvSpPr>
            <a:spLocks noGrp="1"/>
          </p:cNvSpPr>
          <p:nvPr>
            <p:ph type="pic" sz="quarter" idx="13"/>
          </p:nvPr>
        </p:nvSpPr>
        <p:spPr>
          <a:xfrm>
            <a:off x="433486" y="1432560"/>
            <a:ext cx="3123248" cy="3230880"/>
          </a:xfrm>
          <a:prstGeom prst="rect">
            <a:avLst/>
          </a:prstGeom>
        </p:spPr>
        <p:txBody>
          <a:bodyPr/>
          <a:lstStyle/>
          <a:p>
            <a:endParaRPr lang="ru-RU"/>
          </a:p>
        </p:txBody>
      </p:sp>
      <p:sp>
        <p:nvSpPr>
          <p:cNvPr id="9" name="Рисунок 5">
            <a:extLst>
              <a:ext uri="{FF2B5EF4-FFF2-40B4-BE49-F238E27FC236}">
                <a16:creationId xmlns:a16="http://schemas.microsoft.com/office/drawing/2014/main" id="{8B865EB2-9C44-AC5A-00EB-3CE23AB744EB}"/>
              </a:ext>
            </a:extLst>
          </p:cNvPr>
          <p:cNvSpPr>
            <a:spLocks noGrp="1"/>
          </p:cNvSpPr>
          <p:nvPr>
            <p:ph type="pic" sz="quarter" idx="14"/>
          </p:nvPr>
        </p:nvSpPr>
        <p:spPr>
          <a:xfrm>
            <a:off x="433486" y="4927204"/>
            <a:ext cx="4610954" cy="1092596"/>
          </a:xfrm>
          <a:prstGeom prst="rect">
            <a:avLst/>
          </a:prstGeom>
        </p:spPr>
        <p:txBody>
          <a:bodyPr/>
          <a:lstStyle/>
          <a:p>
            <a:endParaRPr lang="ru-RU"/>
          </a:p>
        </p:txBody>
      </p:sp>
      <p:sp>
        <p:nvSpPr>
          <p:cNvPr id="11" name="Текст 10">
            <a:extLst>
              <a:ext uri="{FF2B5EF4-FFF2-40B4-BE49-F238E27FC236}">
                <a16:creationId xmlns:a16="http://schemas.microsoft.com/office/drawing/2014/main" id="{3ED49B4B-50E5-DF28-9FBA-111328D2B881}"/>
              </a:ext>
            </a:extLst>
          </p:cNvPr>
          <p:cNvSpPr>
            <a:spLocks noGrp="1"/>
          </p:cNvSpPr>
          <p:nvPr>
            <p:ph type="body" sz="quarter" idx="15"/>
          </p:nvPr>
        </p:nvSpPr>
        <p:spPr>
          <a:xfrm>
            <a:off x="3905195" y="1431924"/>
            <a:ext cx="4500617" cy="1494155"/>
          </a:xfrm>
          <a:prstGeom prst="rect">
            <a:avLst/>
          </a:prstGeom>
        </p:spPr>
        <p:txBody>
          <a:bodyPr/>
          <a:lstStyle>
            <a:lvl1pPr marL="0" indent="0">
              <a:buNone/>
              <a:defRPr sz="1800"/>
            </a:lvl1pPr>
          </a:lstStyle>
          <a:p>
            <a:pPr lvl="0"/>
            <a:endParaRPr lang="ru-RU" dirty="0"/>
          </a:p>
        </p:txBody>
      </p:sp>
      <p:sp>
        <p:nvSpPr>
          <p:cNvPr id="12" name="Текст 10">
            <a:extLst>
              <a:ext uri="{FF2B5EF4-FFF2-40B4-BE49-F238E27FC236}">
                <a16:creationId xmlns:a16="http://schemas.microsoft.com/office/drawing/2014/main" id="{717D6650-EE84-3DF1-3E63-3A1E1E860A15}"/>
              </a:ext>
            </a:extLst>
          </p:cNvPr>
          <p:cNvSpPr>
            <a:spLocks noGrp="1"/>
          </p:cNvSpPr>
          <p:nvPr>
            <p:ph type="body" sz="quarter" idx="16"/>
          </p:nvPr>
        </p:nvSpPr>
        <p:spPr>
          <a:xfrm>
            <a:off x="3905195" y="3169285"/>
            <a:ext cx="4500617" cy="1494155"/>
          </a:xfrm>
          <a:prstGeom prst="rect">
            <a:avLst/>
          </a:prstGeom>
        </p:spPr>
        <p:txBody>
          <a:bodyPr/>
          <a:lstStyle>
            <a:lvl1pPr marL="0" indent="0">
              <a:buNone/>
              <a:defRPr sz="1800"/>
            </a:lvl1pPr>
          </a:lstStyle>
          <a:p>
            <a:pPr lvl="0"/>
            <a:endParaRPr lang="ru-RU" dirty="0"/>
          </a:p>
        </p:txBody>
      </p:sp>
      <p:sp>
        <p:nvSpPr>
          <p:cNvPr id="13" name="Текст 10">
            <a:extLst>
              <a:ext uri="{FF2B5EF4-FFF2-40B4-BE49-F238E27FC236}">
                <a16:creationId xmlns:a16="http://schemas.microsoft.com/office/drawing/2014/main" id="{EE03D184-256A-32ED-CE3B-F8F89D772478}"/>
              </a:ext>
            </a:extLst>
          </p:cNvPr>
          <p:cNvSpPr>
            <a:spLocks noGrp="1"/>
          </p:cNvSpPr>
          <p:nvPr>
            <p:ph type="body" sz="quarter" idx="17"/>
          </p:nvPr>
        </p:nvSpPr>
        <p:spPr>
          <a:xfrm>
            <a:off x="5181599" y="4927205"/>
            <a:ext cx="6567487" cy="1092596"/>
          </a:xfrm>
          <a:prstGeom prst="rect">
            <a:avLst/>
          </a:prstGeom>
        </p:spPr>
        <p:txBody>
          <a:bodyPr/>
          <a:lstStyle>
            <a:lvl1pPr marL="0" indent="0">
              <a:buNone/>
              <a:defRPr/>
            </a:lvl1pPr>
          </a:lstStyle>
          <a:p>
            <a:pPr lvl="0"/>
            <a:endParaRPr lang="ru-RU" dirty="0"/>
          </a:p>
        </p:txBody>
      </p:sp>
      <p:cxnSp>
        <p:nvCxnSpPr>
          <p:cNvPr id="14" name="Прямая соединительная линия 13">
            <a:extLst>
              <a:ext uri="{FF2B5EF4-FFF2-40B4-BE49-F238E27FC236}">
                <a16:creationId xmlns:a16="http://schemas.microsoft.com/office/drawing/2014/main" id="{BABE7D41-D988-9A47-056D-0B0717C86BF6}"/>
              </a:ext>
            </a:extLst>
          </p:cNvPr>
          <p:cNvCxnSpPr>
            <a:cxnSpLocks/>
          </p:cNvCxnSpPr>
          <p:nvPr userDrawn="1"/>
        </p:nvCxnSpPr>
        <p:spPr>
          <a:xfrm>
            <a:off x="3796239" y="1422497"/>
            <a:ext cx="0" cy="3250939"/>
          </a:xfrm>
          <a:prstGeom prst="line">
            <a:avLst/>
          </a:prstGeom>
          <a:ln w="47625">
            <a:gradFill flip="none" rotWithShape="1">
              <a:gsLst>
                <a:gs pos="0">
                  <a:srgbClr val="049EEE"/>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770427"/>
      </p:ext>
    </p:extLst>
  </p:cSld>
  <p:clrMapOvr>
    <a:masterClrMapping/>
  </p:clrMapOvr>
  <p:extLst>
    <p:ext uri="{DCECCB84-F9BA-43D5-87BE-67443E8EF086}">
      <p15:sldGuideLst xmlns:p15="http://schemas.microsoft.com/office/powerpoint/2012/main">
        <p15:guide id="1" orient="horz" pos="2931" userDrawn="1">
          <p15:clr>
            <a:srgbClr val="FBAE40"/>
          </p15:clr>
        </p15:guide>
        <p15:guide id="2" orient="horz" pos="89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пустой слайд темная тема">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98EB8547-C784-35E0-279B-BB5793497D11}"/>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D8404393-14FE-872E-E8FF-27C139915FD8}"/>
              </a:ext>
            </a:extLst>
          </p:cNvPr>
          <p:cNvSpPr>
            <a:spLocks noGrp="1"/>
          </p:cNvSpPr>
          <p:nvPr>
            <p:ph type="sldNum" sz="quarter" idx="11"/>
          </p:nvPr>
        </p:nvSpPr>
        <p:spPr/>
        <p:txBody>
          <a:bodyPr/>
          <a:lstStyle/>
          <a:p>
            <a:fld id="{192AC049-6798-41A8-A0BD-CA68192034D3}" type="slidenum">
              <a:rPr lang="ru-RU" smtClean="0"/>
              <a:pPr/>
              <a:t>‹#›</a:t>
            </a:fld>
            <a:endParaRPr lang="ru-RU" dirty="0"/>
          </a:p>
        </p:txBody>
      </p:sp>
    </p:spTree>
    <p:extLst>
      <p:ext uri="{BB962C8B-B14F-4D97-AF65-F5344CB8AC3E}">
        <p14:creationId xmlns:p14="http://schemas.microsoft.com/office/powerpoint/2010/main" val="1397959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рисунка нестандарт,  2 блока текст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7CB8AD-5881-3BBD-EA26-D227CFF1CC78}"/>
              </a:ext>
            </a:extLst>
          </p:cNvPr>
          <p:cNvSpPr>
            <a:spLocks noGrp="1"/>
          </p:cNvSpPr>
          <p:nvPr>
            <p:ph type="title" hasCustomPrompt="1"/>
          </p:nvPr>
        </p:nvSpPr>
        <p:spPr>
          <a:xfrm>
            <a:off x="6096000" y="620713"/>
            <a:ext cx="5653088" cy="1512887"/>
          </a:xfrm>
        </p:spPr>
        <p:txBody>
          <a:bodyPr/>
          <a:lstStyle>
            <a:lvl1pPr>
              <a:defRPr>
                <a:solidFill>
                  <a:schemeClr val="bg1"/>
                </a:solidFill>
              </a:defRPr>
            </a:lvl1pPr>
          </a:lstStyle>
          <a:p>
            <a:r>
              <a:rPr lang="ru-RU" dirty="0"/>
              <a:t>Образец заголовка на две строки</a:t>
            </a:r>
          </a:p>
        </p:txBody>
      </p:sp>
      <p:sp>
        <p:nvSpPr>
          <p:cNvPr id="4" name="Номер слайда 3">
            <a:extLst>
              <a:ext uri="{FF2B5EF4-FFF2-40B4-BE49-F238E27FC236}">
                <a16:creationId xmlns:a16="http://schemas.microsoft.com/office/drawing/2014/main" id="{9BBBB799-1C10-BA82-1DB9-6CB7AB1875A5}"/>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6A69AAB2-4448-E787-A3F8-30E421D04943}"/>
              </a:ext>
            </a:extLst>
          </p:cNvPr>
          <p:cNvSpPr>
            <a:spLocks noGrp="1"/>
          </p:cNvSpPr>
          <p:nvPr>
            <p:ph type="pic" sz="quarter" idx="12"/>
          </p:nvPr>
        </p:nvSpPr>
        <p:spPr>
          <a:xfrm>
            <a:off x="0" y="0"/>
            <a:ext cx="2835275" cy="4094163"/>
          </a:xfrm>
        </p:spPr>
        <p:txBody>
          <a:bodyPr/>
          <a:lstStyle/>
          <a:p>
            <a:endParaRPr lang="ru-RU"/>
          </a:p>
        </p:txBody>
      </p:sp>
      <p:sp>
        <p:nvSpPr>
          <p:cNvPr id="8" name="Рисунок 7">
            <a:extLst>
              <a:ext uri="{FF2B5EF4-FFF2-40B4-BE49-F238E27FC236}">
                <a16:creationId xmlns:a16="http://schemas.microsoft.com/office/drawing/2014/main" id="{8B10B8EA-25A7-1E9C-0480-817E101C8BE7}"/>
              </a:ext>
            </a:extLst>
          </p:cNvPr>
          <p:cNvSpPr>
            <a:spLocks noGrp="1"/>
          </p:cNvSpPr>
          <p:nvPr>
            <p:ph type="pic" sz="quarter" idx="13"/>
          </p:nvPr>
        </p:nvSpPr>
        <p:spPr>
          <a:xfrm>
            <a:off x="0" y="4212590"/>
            <a:ext cx="2835275" cy="2641600"/>
          </a:xfrm>
        </p:spPr>
        <p:txBody>
          <a:bodyPr/>
          <a:lstStyle/>
          <a:p>
            <a:endParaRPr lang="ru-RU"/>
          </a:p>
        </p:txBody>
      </p:sp>
      <p:sp>
        <p:nvSpPr>
          <p:cNvPr id="9" name="Рисунок 7">
            <a:extLst>
              <a:ext uri="{FF2B5EF4-FFF2-40B4-BE49-F238E27FC236}">
                <a16:creationId xmlns:a16="http://schemas.microsoft.com/office/drawing/2014/main" id="{9E44B48A-477F-1AE1-888C-50DCE8A88174}"/>
              </a:ext>
            </a:extLst>
          </p:cNvPr>
          <p:cNvSpPr>
            <a:spLocks noGrp="1"/>
          </p:cNvSpPr>
          <p:nvPr>
            <p:ph type="pic" sz="quarter" idx="14"/>
          </p:nvPr>
        </p:nvSpPr>
        <p:spPr>
          <a:xfrm>
            <a:off x="2976880" y="2540"/>
            <a:ext cx="2835275" cy="2641600"/>
          </a:xfrm>
        </p:spPr>
        <p:txBody>
          <a:bodyPr/>
          <a:lstStyle/>
          <a:p>
            <a:endParaRPr lang="ru-RU"/>
          </a:p>
        </p:txBody>
      </p:sp>
      <p:sp>
        <p:nvSpPr>
          <p:cNvPr id="10" name="Рисунок 5">
            <a:extLst>
              <a:ext uri="{FF2B5EF4-FFF2-40B4-BE49-F238E27FC236}">
                <a16:creationId xmlns:a16="http://schemas.microsoft.com/office/drawing/2014/main" id="{1D47F3B7-9C1E-FD79-9A6B-DD0081980F9D}"/>
              </a:ext>
            </a:extLst>
          </p:cNvPr>
          <p:cNvSpPr>
            <a:spLocks noGrp="1"/>
          </p:cNvSpPr>
          <p:nvPr>
            <p:ph type="pic" sz="quarter" idx="15"/>
          </p:nvPr>
        </p:nvSpPr>
        <p:spPr>
          <a:xfrm>
            <a:off x="2976879" y="2759710"/>
            <a:ext cx="2835275" cy="4094163"/>
          </a:xfrm>
        </p:spPr>
        <p:txBody>
          <a:bodyPr/>
          <a:lstStyle/>
          <a:p>
            <a:endParaRPr lang="ru-RU"/>
          </a:p>
        </p:txBody>
      </p:sp>
      <p:sp>
        <p:nvSpPr>
          <p:cNvPr id="12" name="Текст 11">
            <a:extLst>
              <a:ext uri="{FF2B5EF4-FFF2-40B4-BE49-F238E27FC236}">
                <a16:creationId xmlns:a16="http://schemas.microsoft.com/office/drawing/2014/main" id="{6E0C49A8-4D43-3539-E32C-F17B60D4D720}"/>
              </a:ext>
            </a:extLst>
          </p:cNvPr>
          <p:cNvSpPr>
            <a:spLocks noGrp="1"/>
          </p:cNvSpPr>
          <p:nvPr>
            <p:ph type="body" sz="quarter" idx="16"/>
          </p:nvPr>
        </p:nvSpPr>
        <p:spPr>
          <a:xfrm>
            <a:off x="6096000" y="2326550"/>
            <a:ext cx="5653088" cy="374650"/>
          </a:xfrm>
        </p:spPr>
        <p:txBody>
          <a:bodyPr>
            <a:no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3" name="Текст 11">
            <a:extLst>
              <a:ext uri="{FF2B5EF4-FFF2-40B4-BE49-F238E27FC236}">
                <a16:creationId xmlns:a16="http://schemas.microsoft.com/office/drawing/2014/main" id="{BD1F1461-2473-4BAE-475C-A8BD222EC9ED}"/>
              </a:ext>
            </a:extLst>
          </p:cNvPr>
          <p:cNvSpPr>
            <a:spLocks noGrp="1"/>
          </p:cNvSpPr>
          <p:nvPr>
            <p:ph type="body" sz="quarter" idx="17"/>
          </p:nvPr>
        </p:nvSpPr>
        <p:spPr>
          <a:xfrm>
            <a:off x="6096000" y="2764699"/>
            <a:ext cx="5653088" cy="1370231"/>
          </a:xfrm>
        </p:spPr>
        <p:txBody>
          <a:bodyPr>
            <a:noAutofit/>
          </a:bodyPr>
          <a:lstStyle>
            <a:lvl1pPr marL="0" indent="0">
              <a:buNone/>
              <a:defRPr sz="1600"/>
            </a:lvl1pPr>
          </a:lstStyle>
          <a:p>
            <a:pPr lvl="0"/>
            <a:endParaRPr lang="ru-RU" dirty="0"/>
          </a:p>
        </p:txBody>
      </p:sp>
      <p:sp>
        <p:nvSpPr>
          <p:cNvPr id="14" name="Текст 11">
            <a:extLst>
              <a:ext uri="{FF2B5EF4-FFF2-40B4-BE49-F238E27FC236}">
                <a16:creationId xmlns:a16="http://schemas.microsoft.com/office/drawing/2014/main" id="{5D7B9008-6CB3-2C61-99A8-FAB5B29AE460}"/>
              </a:ext>
            </a:extLst>
          </p:cNvPr>
          <p:cNvSpPr>
            <a:spLocks noGrp="1"/>
          </p:cNvSpPr>
          <p:nvPr>
            <p:ph type="body" sz="quarter" idx="18"/>
          </p:nvPr>
        </p:nvSpPr>
        <p:spPr>
          <a:xfrm>
            <a:off x="6096000" y="4314630"/>
            <a:ext cx="5653088" cy="374650"/>
          </a:xfrm>
        </p:spPr>
        <p:txBody>
          <a:bodyPr>
            <a:noAutofit/>
          </a:bodyPr>
          <a:lstStyle>
            <a:lvl1pPr marL="0" indent="0">
              <a:buNone/>
              <a:defRPr sz="2000">
                <a:solidFill>
                  <a:schemeClr val="bg1"/>
                </a:solidFill>
                <a:latin typeface="Tilda Sans Black" panose="020B0902020204020303" pitchFamily="34" charset="0"/>
              </a:defRPr>
            </a:lvl1pPr>
          </a:lstStyle>
          <a:p>
            <a:pPr lvl="0"/>
            <a:endParaRPr lang="ru-RU" dirty="0"/>
          </a:p>
        </p:txBody>
      </p:sp>
      <p:sp>
        <p:nvSpPr>
          <p:cNvPr id="15" name="Текст 11">
            <a:extLst>
              <a:ext uri="{FF2B5EF4-FFF2-40B4-BE49-F238E27FC236}">
                <a16:creationId xmlns:a16="http://schemas.microsoft.com/office/drawing/2014/main" id="{D3A3F6B8-2492-23DC-B6AF-78AD471BF34F}"/>
              </a:ext>
            </a:extLst>
          </p:cNvPr>
          <p:cNvSpPr>
            <a:spLocks noGrp="1"/>
          </p:cNvSpPr>
          <p:nvPr>
            <p:ph type="body" sz="quarter" idx="19"/>
          </p:nvPr>
        </p:nvSpPr>
        <p:spPr>
          <a:xfrm>
            <a:off x="6096000" y="4752779"/>
            <a:ext cx="5653088" cy="1370231"/>
          </a:xfrm>
        </p:spPr>
        <p:txBody>
          <a:bodyPr>
            <a:noAutofit/>
          </a:bodyPr>
          <a:lstStyle>
            <a:lvl1pPr marL="0" indent="0">
              <a:buNone/>
              <a:defRPr sz="1600"/>
            </a:lvl1pPr>
          </a:lstStyle>
          <a:p>
            <a:pPr lvl="0"/>
            <a:endParaRPr lang="ru-RU" dirty="0"/>
          </a:p>
        </p:txBody>
      </p:sp>
    </p:spTree>
    <p:extLst>
      <p:ext uri="{BB962C8B-B14F-4D97-AF65-F5344CB8AC3E}">
        <p14:creationId xmlns:p14="http://schemas.microsoft.com/office/powerpoint/2010/main" val="3366770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диаграмма и три блока текст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AC483A-031A-FCCA-4ADA-7024BD62A209}"/>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EF355A87-4517-0A8C-E0A4-778D41B7D411}"/>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170754CA-8D03-C5F6-35C9-3484BF606D6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5" name="Диаграмма 5">
            <a:extLst>
              <a:ext uri="{FF2B5EF4-FFF2-40B4-BE49-F238E27FC236}">
                <a16:creationId xmlns:a16="http://schemas.microsoft.com/office/drawing/2014/main" id="{186C6CEB-028C-E516-9EED-B4479E3725BC}"/>
              </a:ext>
            </a:extLst>
          </p:cNvPr>
          <p:cNvSpPr>
            <a:spLocks noGrp="1"/>
          </p:cNvSpPr>
          <p:nvPr>
            <p:ph type="chart" sz="quarter" idx="12"/>
          </p:nvPr>
        </p:nvSpPr>
        <p:spPr>
          <a:xfrm>
            <a:off x="433388" y="1249363"/>
            <a:ext cx="7318375" cy="4884737"/>
          </a:xfrm>
        </p:spPr>
        <p:txBody>
          <a:bodyPr/>
          <a:lstStyle/>
          <a:p>
            <a:endParaRPr lang="ru-RU"/>
          </a:p>
        </p:txBody>
      </p:sp>
      <p:sp>
        <p:nvSpPr>
          <p:cNvPr id="7" name="Текст 7">
            <a:extLst>
              <a:ext uri="{FF2B5EF4-FFF2-40B4-BE49-F238E27FC236}">
                <a16:creationId xmlns:a16="http://schemas.microsoft.com/office/drawing/2014/main" id="{4EFA9C30-D09D-D802-18C1-483ED9D5B6E3}"/>
              </a:ext>
            </a:extLst>
          </p:cNvPr>
          <p:cNvSpPr>
            <a:spLocks noGrp="1"/>
          </p:cNvSpPr>
          <p:nvPr>
            <p:ph type="body" sz="quarter" idx="14"/>
          </p:nvPr>
        </p:nvSpPr>
        <p:spPr>
          <a:xfrm>
            <a:off x="7882358" y="1249363"/>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
        <p:nvSpPr>
          <p:cNvPr id="8" name="Текст 7">
            <a:extLst>
              <a:ext uri="{FF2B5EF4-FFF2-40B4-BE49-F238E27FC236}">
                <a16:creationId xmlns:a16="http://schemas.microsoft.com/office/drawing/2014/main" id="{530E7303-0384-B471-C553-B226CC4D152A}"/>
              </a:ext>
            </a:extLst>
          </p:cNvPr>
          <p:cNvSpPr>
            <a:spLocks noGrp="1"/>
          </p:cNvSpPr>
          <p:nvPr>
            <p:ph type="body" sz="quarter" idx="15"/>
          </p:nvPr>
        </p:nvSpPr>
        <p:spPr>
          <a:xfrm>
            <a:off x="7882359" y="2864142"/>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
        <p:nvSpPr>
          <p:cNvPr id="9" name="Текст 7">
            <a:extLst>
              <a:ext uri="{FF2B5EF4-FFF2-40B4-BE49-F238E27FC236}">
                <a16:creationId xmlns:a16="http://schemas.microsoft.com/office/drawing/2014/main" id="{D882644A-333F-8CBC-938D-2ADF5D89B568}"/>
              </a:ext>
            </a:extLst>
          </p:cNvPr>
          <p:cNvSpPr>
            <a:spLocks noGrp="1"/>
          </p:cNvSpPr>
          <p:nvPr>
            <p:ph type="body" sz="quarter" idx="16"/>
          </p:nvPr>
        </p:nvSpPr>
        <p:spPr>
          <a:xfrm>
            <a:off x="7882359" y="4478921"/>
            <a:ext cx="3866729" cy="1655180"/>
          </a:xfrm>
        </p:spPr>
        <p:txBody>
          <a:bodyPr>
            <a:normAutofit/>
          </a:bodyPr>
          <a:lstStyle>
            <a:lvl1pPr marL="0" indent="0">
              <a:buNone/>
              <a:defRPr sz="1600">
                <a:latin typeface="Tilda Sans" panose="020B0502020204020303" pitchFamily="34" charset="0"/>
              </a:defRPr>
            </a:lvl1pPr>
          </a:lstStyle>
          <a:p>
            <a:pPr lvl="0"/>
            <a:endParaRPr lang="ru-RU" dirty="0"/>
          </a:p>
        </p:txBody>
      </p:sp>
    </p:spTree>
    <p:extLst>
      <p:ext uri="{BB962C8B-B14F-4D97-AF65-F5344CB8AC3E}">
        <p14:creationId xmlns:p14="http://schemas.microsoft.com/office/powerpoint/2010/main" val="2756923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мультимедиа, 2 рисунка, текст - ключевые показатели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3FBA0A-12FB-EEE8-884A-6F5B79D1A108}"/>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F1A0F59E-AE1C-CB46-8FC6-9CB63D0AB228}"/>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B7640AE7-B4D5-A49E-1934-ECF96BC1DA7A}"/>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Мультимедиа 5">
            <a:extLst>
              <a:ext uri="{FF2B5EF4-FFF2-40B4-BE49-F238E27FC236}">
                <a16:creationId xmlns:a16="http://schemas.microsoft.com/office/drawing/2014/main" id="{75794E95-90E9-91E0-A886-07B33ADE7CDF}"/>
              </a:ext>
            </a:extLst>
          </p:cNvPr>
          <p:cNvSpPr>
            <a:spLocks noGrp="1"/>
          </p:cNvSpPr>
          <p:nvPr>
            <p:ph type="media" sz="quarter" idx="12"/>
          </p:nvPr>
        </p:nvSpPr>
        <p:spPr>
          <a:xfrm>
            <a:off x="4919663" y="1365250"/>
            <a:ext cx="6829425" cy="2349500"/>
          </a:xfrm>
        </p:spPr>
        <p:txBody>
          <a:bodyPr/>
          <a:lstStyle/>
          <a:p>
            <a:endParaRPr lang="ru-RU"/>
          </a:p>
        </p:txBody>
      </p:sp>
      <p:sp>
        <p:nvSpPr>
          <p:cNvPr id="8" name="Рисунок 7">
            <a:extLst>
              <a:ext uri="{FF2B5EF4-FFF2-40B4-BE49-F238E27FC236}">
                <a16:creationId xmlns:a16="http://schemas.microsoft.com/office/drawing/2014/main" id="{4E871446-5BB8-9E84-AD77-ED3339E79A51}"/>
              </a:ext>
            </a:extLst>
          </p:cNvPr>
          <p:cNvSpPr>
            <a:spLocks noGrp="1"/>
          </p:cNvSpPr>
          <p:nvPr>
            <p:ph type="pic" sz="quarter" idx="13"/>
          </p:nvPr>
        </p:nvSpPr>
        <p:spPr>
          <a:xfrm>
            <a:off x="4919663" y="3841754"/>
            <a:ext cx="3333086" cy="2187971"/>
          </a:xfrm>
        </p:spPr>
        <p:txBody>
          <a:bodyPr/>
          <a:lstStyle/>
          <a:p>
            <a:endParaRPr lang="ru-RU"/>
          </a:p>
        </p:txBody>
      </p:sp>
      <p:sp>
        <p:nvSpPr>
          <p:cNvPr id="12" name="Рисунок 7">
            <a:extLst>
              <a:ext uri="{FF2B5EF4-FFF2-40B4-BE49-F238E27FC236}">
                <a16:creationId xmlns:a16="http://schemas.microsoft.com/office/drawing/2014/main" id="{8D94F474-40C2-8209-E1EE-723D9D9BAAD8}"/>
              </a:ext>
            </a:extLst>
          </p:cNvPr>
          <p:cNvSpPr>
            <a:spLocks noGrp="1"/>
          </p:cNvSpPr>
          <p:nvPr>
            <p:ph type="pic" sz="quarter" idx="14"/>
          </p:nvPr>
        </p:nvSpPr>
        <p:spPr>
          <a:xfrm>
            <a:off x="8401152" y="3841754"/>
            <a:ext cx="3333086" cy="2187971"/>
          </a:xfrm>
        </p:spPr>
        <p:txBody>
          <a:bodyPr/>
          <a:lstStyle/>
          <a:p>
            <a:endParaRPr lang="ru-RU"/>
          </a:p>
        </p:txBody>
      </p:sp>
      <p:sp>
        <p:nvSpPr>
          <p:cNvPr id="14" name="Текст 13">
            <a:extLst>
              <a:ext uri="{FF2B5EF4-FFF2-40B4-BE49-F238E27FC236}">
                <a16:creationId xmlns:a16="http://schemas.microsoft.com/office/drawing/2014/main" id="{8311F873-77D1-79D3-17A3-E56344524E3B}"/>
              </a:ext>
            </a:extLst>
          </p:cNvPr>
          <p:cNvSpPr>
            <a:spLocks noGrp="1"/>
          </p:cNvSpPr>
          <p:nvPr>
            <p:ph type="body" sz="quarter" idx="15"/>
          </p:nvPr>
        </p:nvSpPr>
        <p:spPr>
          <a:xfrm>
            <a:off x="442913" y="1365250"/>
            <a:ext cx="4383087" cy="1574720"/>
          </a:xfrm>
        </p:spPr>
        <p:txBody>
          <a:bodyPr>
            <a:normAutofit/>
          </a:bodyPr>
          <a:lstStyle>
            <a:lvl1pPr marL="0" indent="0">
              <a:buNone/>
              <a:defRPr sz="2400">
                <a:latin typeface="Tilda Sans" panose="020B0502020204020303" pitchFamily="34" charset="0"/>
              </a:defRPr>
            </a:lvl1pPr>
          </a:lstStyle>
          <a:p>
            <a:pPr lvl="0"/>
            <a:endParaRPr lang="ru-RU" dirty="0"/>
          </a:p>
        </p:txBody>
      </p:sp>
      <p:sp>
        <p:nvSpPr>
          <p:cNvPr id="16" name="Текст 15">
            <a:extLst>
              <a:ext uri="{FF2B5EF4-FFF2-40B4-BE49-F238E27FC236}">
                <a16:creationId xmlns:a16="http://schemas.microsoft.com/office/drawing/2014/main" id="{52D2A937-FC4B-A137-DCD1-6B0356B9163F}"/>
              </a:ext>
            </a:extLst>
          </p:cNvPr>
          <p:cNvSpPr>
            <a:spLocks noGrp="1"/>
          </p:cNvSpPr>
          <p:nvPr>
            <p:ph type="body" sz="quarter" idx="16" hasCustomPrompt="1"/>
          </p:nvPr>
        </p:nvSpPr>
        <p:spPr>
          <a:xfrm>
            <a:off x="442913" y="3183000"/>
            <a:ext cx="4383087" cy="612775"/>
          </a:xfrm>
        </p:spPr>
        <p:txBody>
          <a:bodyPr>
            <a:noAutofit/>
          </a:bodyPr>
          <a:lstStyle>
            <a:lvl1pPr marL="0" indent="0">
              <a:buNone/>
              <a:defRPr sz="4400">
                <a:solidFill>
                  <a:schemeClr val="bg1"/>
                </a:solidFill>
                <a:latin typeface="Tilda Sans Black" panose="020B0902020204020303" pitchFamily="34" charset="0"/>
              </a:defRPr>
            </a:lvl1pPr>
          </a:lstStyle>
          <a:p>
            <a:pPr lvl="0"/>
            <a:r>
              <a:rPr lang="ru-RU" dirty="0"/>
              <a:t>ХХХ</a:t>
            </a:r>
          </a:p>
        </p:txBody>
      </p:sp>
      <p:sp>
        <p:nvSpPr>
          <p:cNvPr id="19" name="Текст 15">
            <a:extLst>
              <a:ext uri="{FF2B5EF4-FFF2-40B4-BE49-F238E27FC236}">
                <a16:creationId xmlns:a16="http://schemas.microsoft.com/office/drawing/2014/main" id="{5145B018-0695-B8DC-32CB-9464CCB934DB}"/>
              </a:ext>
            </a:extLst>
          </p:cNvPr>
          <p:cNvSpPr>
            <a:spLocks noGrp="1"/>
          </p:cNvSpPr>
          <p:nvPr>
            <p:ph type="body" sz="quarter" idx="17" hasCustomPrompt="1"/>
          </p:nvPr>
        </p:nvSpPr>
        <p:spPr>
          <a:xfrm>
            <a:off x="442913" y="4710376"/>
            <a:ext cx="4383087" cy="612775"/>
          </a:xfrm>
        </p:spPr>
        <p:txBody>
          <a:bodyPr>
            <a:noAutofit/>
          </a:bodyPr>
          <a:lstStyle>
            <a:lvl1pPr marL="0" indent="0">
              <a:buNone/>
              <a:defRPr sz="4400">
                <a:solidFill>
                  <a:schemeClr val="bg1"/>
                </a:solidFill>
                <a:latin typeface="Tilda Sans Black" panose="020B0902020204020303" pitchFamily="34" charset="0"/>
              </a:defRPr>
            </a:lvl1pPr>
          </a:lstStyle>
          <a:p>
            <a:pPr lvl="0"/>
            <a:r>
              <a:rPr lang="ru-RU" dirty="0"/>
              <a:t>ХХХ</a:t>
            </a:r>
          </a:p>
        </p:txBody>
      </p:sp>
      <p:sp>
        <p:nvSpPr>
          <p:cNvPr id="20" name="Текст 15">
            <a:extLst>
              <a:ext uri="{FF2B5EF4-FFF2-40B4-BE49-F238E27FC236}">
                <a16:creationId xmlns:a16="http://schemas.microsoft.com/office/drawing/2014/main" id="{051103EC-1492-F88C-6E48-E47300B74869}"/>
              </a:ext>
            </a:extLst>
          </p:cNvPr>
          <p:cNvSpPr>
            <a:spLocks noGrp="1"/>
          </p:cNvSpPr>
          <p:nvPr>
            <p:ph type="body" sz="quarter" idx="18" hasCustomPrompt="1"/>
          </p:nvPr>
        </p:nvSpPr>
        <p:spPr>
          <a:xfrm>
            <a:off x="442913" y="3881193"/>
            <a:ext cx="4383087" cy="612775"/>
          </a:xfrm>
        </p:spPr>
        <p:txBody>
          <a:bodyPr>
            <a:normAutofit/>
          </a:bodyPr>
          <a:lstStyle>
            <a:lvl1pPr marL="0" indent="0">
              <a:buNone/>
              <a:defRPr sz="2400">
                <a:latin typeface="Tilda Sans" panose="020B0502020204020303" pitchFamily="34" charset="0"/>
              </a:defRPr>
            </a:lvl1pPr>
          </a:lstStyle>
          <a:p>
            <a:pPr lvl="0"/>
            <a:r>
              <a:rPr lang="ru-RU" dirty="0"/>
              <a:t>Ключевой показатель</a:t>
            </a:r>
          </a:p>
        </p:txBody>
      </p:sp>
      <p:sp>
        <p:nvSpPr>
          <p:cNvPr id="21" name="Текст 15">
            <a:extLst>
              <a:ext uri="{FF2B5EF4-FFF2-40B4-BE49-F238E27FC236}">
                <a16:creationId xmlns:a16="http://schemas.microsoft.com/office/drawing/2014/main" id="{873F4120-8AD6-FBCD-8394-D7A42340D6FF}"/>
              </a:ext>
            </a:extLst>
          </p:cNvPr>
          <p:cNvSpPr>
            <a:spLocks noGrp="1"/>
          </p:cNvSpPr>
          <p:nvPr>
            <p:ph type="body" sz="quarter" idx="19" hasCustomPrompt="1"/>
          </p:nvPr>
        </p:nvSpPr>
        <p:spPr>
          <a:xfrm>
            <a:off x="442913" y="5404857"/>
            <a:ext cx="4383087" cy="612775"/>
          </a:xfrm>
        </p:spPr>
        <p:txBody>
          <a:bodyPr>
            <a:normAutofit/>
          </a:bodyPr>
          <a:lstStyle>
            <a:lvl1pPr marL="0" indent="0">
              <a:buNone/>
              <a:defRPr sz="2400">
                <a:latin typeface="Tilda Sans" panose="020B0502020204020303" pitchFamily="34" charset="0"/>
              </a:defRPr>
            </a:lvl1pPr>
          </a:lstStyle>
          <a:p>
            <a:pPr lvl="0"/>
            <a:r>
              <a:rPr lang="ru-RU" dirty="0"/>
              <a:t>Ключевой показатель</a:t>
            </a:r>
          </a:p>
        </p:txBody>
      </p:sp>
    </p:spTree>
    <p:extLst>
      <p:ext uri="{BB962C8B-B14F-4D97-AF65-F5344CB8AC3E}">
        <p14:creationId xmlns:p14="http://schemas.microsoft.com/office/powerpoint/2010/main" val="3207983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рисунка и 4 текстовых блок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8CDE6C-7BC9-B423-3F9D-9541C0EF7E98}"/>
              </a:ext>
            </a:extLst>
          </p:cNvPr>
          <p:cNvSpPr>
            <a:spLocks noGrp="1"/>
          </p:cNvSpPr>
          <p:nvPr>
            <p:ph type="title"/>
          </p:nvPr>
        </p:nvSpPr>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D65CCED5-4357-7432-6912-99ECCDFADEB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5E09B23A-F1C0-CD82-E31B-040F94C63F33}"/>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Рисунок 5">
            <a:extLst>
              <a:ext uri="{FF2B5EF4-FFF2-40B4-BE49-F238E27FC236}">
                <a16:creationId xmlns:a16="http://schemas.microsoft.com/office/drawing/2014/main" id="{5401FE2B-E294-ABFF-EBCA-B9979275A83B}"/>
              </a:ext>
            </a:extLst>
          </p:cNvPr>
          <p:cNvSpPr>
            <a:spLocks noGrp="1"/>
          </p:cNvSpPr>
          <p:nvPr>
            <p:ph type="pic" sz="quarter" idx="12"/>
          </p:nvPr>
        </p:nvSpPr>
        <p:spPr>
          <a:xfrm>
            <a:off x="7751763" y="1342763"/>
            <a:ext cx="3997325" cy="2291686"/>
          </a:xfrm>
        </p:spPr>
        <p:txBody>
          <a:bodyPr/>
          <a:lstStyle/>
          <a:p>
            <a:endParaRPr lang="ru-RU"/>
          </a:p>
        </p:txBody>
      </p:sp>
      <p:sp>
        <p:nvSpPr>
          <p:cNvPr id="9" name="Рисунок 5">
            <a:extLst>
              <a:ext uri="{FF2B5EF4-FFF2-40B4-BE49-F238E27FC236}">
                <a16:creationId xmlns:a16="http://schemas.microsoft.com/office/drawing/2014/main" id="{CDE94ECF-CB23-8A1E-CC03-C2456F9EB509}"/>
              </a:ext>
            </a:extLst>
          </p:cNvPr>
          <p:cNvSpPr>
            <a:spLocks noGrp="1"/>
          </p:cNvSpPr>
          <p:nvPr>
            <p:ph type="pic" sz="quarter" idx="13"/>
          </p:nvPr>
        </p:nvSpPr>
        <p:spPr>
          <a:xfrm>
            <a:off x="7751763" y="3774319"/>
            <a:ext cx="3997325" cy="2291686"/>
          </a:xfrm>
        </p:spPr>
        <p:txBody>
          <a:bodyPr/>
          <a:lstStyle/>
          <a:p>
            <a:endParaRPr lang="ru-RU"/>
          </a:p>
        </p:txBody>
      </p:sp>
      <p:sp>
        <p:nvSpPr>
          <p:cNvPr id="11" name="Текст 10">
            <a:extLst>
              <a:ext uri="{FF2B5EF4-FFF2-40B4-BE49-F238E27FC236}">
                <a16:creationId xmlns:a16="http://schemas.microsoft.com/office/drawing/2014/main" id="{17595030-E6E6-D379-9DD9-75865050AB80}"/>
              </a:ext>
            </a:extLst>
          </p:cNvPr>
          <p:cNvSpPr>
            <a:spLocks noGrp="1"/>
          </p:cNvSpPr>
          <p:nvPr>
            <p:ph type="body" sz="quarter" idx="14"/>
          </p:nvPr>
        </p:nvSpPr>
        <p:spPr>
          <a:xfrm>
            <a:off x="451417" y="1342763"/>
            <a:ext cx="3495233" cy="2291686"/>
          </a:xfrm>
        </p:spPr>
        <p:txBody>
          <a:bodyPr>
            <a:normAutofit/>
          </a:bodyPr>
          <a:lstStyle>
            <a:lvl1pPr marL="0" indent="0">
              <a:buNone/>
              <a:defRPr sz="2000"/>
            </a:lvl1pPr>
          </a:lstStyle>
          <a:p>
            <a:pPr lvl="0"/>
            <a:endParaRPr lang="ru-RU" dirty="0"/>
          </a:p>
        </p:txBody>
      </p:sp>
      <p:sp>
        <p:nvSpPr>
          <p:cNvPr id="13" name="Текст 10">
            <a:extLst>
              <a:ext uri="{FF2B5EF4-FFF2-40B4-BE49-F238E27FC236}">
                <a16:creationId xmlns:a16="http://schemas.microsoft.com/office/drawing/2014/main" id="{96290F45-689E-D74E-9654-F4507F44CF26}"/>
              </a:ext>
            </a:extLst>
          </p:cNvPr>
          <p:cNvSpPr>
            <a:spLocks noGrp="1"/>
          </p:cNvSpPr>
          <p:nvPr>
            <p:ph type="body" sz="quarter" idx="15"/>
          </p:nvPr>
        </p:nvSpPr>
        <p:spPr>
          <a:xfrm>
            <a:off x="4101590" y="1342763"/>
            <a:ext cx="3495233" cy="2291686"/>
          </a:xfrm>
        </p:spPr>
        <p:txBody>
          <a:bodyPr>
            <a:normAutofit/>
          </a:bodyPr>
          <a:lstStyle>
            <a:lvl1pPr marL="0" indent="0">
              <a:buNone/>
              <a:defRPr sz="2000"/>
            </a:lvl1pPr>
          </a:lstStyle>
          <a:p>
            <a:pPr lvl="0"/>
            <a:endParaRPr lang="ru-RU" dirty="0"/>
          </a:p>
        </p:txBody>
      </p:sp>
      <p:sp>
        <p:nvSpPr>
          <p:cNvPr id="14" name="Текст 10">
            <a:extLst>
              <a:ext uri="{FF2B5EF4-FFF2-40B4-BE49-F238E27FC236}">
                <a16:creationId xmlns:a16="http://schemas.microsoft.com/office/drawing/2014/main" id="{6B255C99-D7B8-1EA6-D659-455570773A11}"/>
              </a:ext>
            </a:extLst>
          </p:cNvPr>
          <p:cNvSpPr>
            <a:spLocks noGrp="1"/>
          </p:cNvSpPr>
          <p:nvPr>
            <p:ph type="body" sz="quarter" idx="16"/>
          </p:nvPr>
        </p:nvSpPr>
        <p:spPr>
          <a:xfrm>
            <a:off x="451417" y="3774319"/>
            <a:ext cx="3495233" cy="2291686"/>
          </a:xfrm>
        </p:spPr>
        <p:txBody>
          <a:bodyPr>
            <a:normAutofit/>
          </a:bodyPr>
          <a:lstStyle>
            <a:lvl1pPr marL="0" indent="0">
              <a:buNone/>
              <a:defRPr sz="2000"/>
            </a:lvl1pPr>
          </a:lstStyle>
          <a:p>
            <a:pPr lvl="0"/>
            <a:endParaRPr lang="ru-RU" dirty="0"/>
          </a:p>
        </p:txBody>
      </p:sp>
      <p:sp>
        <p:nvSpPr>
          <p:cNvPr id="15" name="Текст 10">
            <a:extLst>
              <a:ext uri="{FF2B5EF4-FFF2-40B4-BE49-F238E27FC236}">
                <a16:creationId xmlns:a16="http://schemas.microsoft.com/office/drawing/2014/main" id="{4985439F-C9B6-F7B0-93AC-5564248374E7}"/>
              </a:ext>
            </a:extLst>
          </p:cNvPr>
          <p:cNvSpPr>
            <a:spLocks noGrp="1"/>
          </p:cNvSpPr>
          <p:nvPr>
            <p:ph type="body" sz="quarter" idx="17"/>
          </p:nvPr>
        </p:nvSpPr>
        <p:spPr>
          <a:xfrm>
            <a:off x="4101590" y="3774319"/>
            <a:ext cx="3495233" cy="2291686"/>
          </a:xfrm>
        </p:spPr>
        <p:txBody>
          <a:bodyPr>
            <a:normAutofit/>
          </a:bodyPr>
          <a:lstStyle>
            <a:lvl1pPr marL="0" indent="0">
              <a:buNone/>
              <a:defRPr sz="2000"/>
            </a:lvl1pPr>
          </a:lstStyle>
          <a:p>
            <a:pPr lvl="0"/>
            <a:endParaRPr lang="ru-RU" dirty="0"/>
          </a:p>
        </p:txBody>
      </p:sp>
    </p:spTree>
    <p:extLst>
      <p:ext uri="{BB962C8B-B14F-4D97-AF65-F5344CB8AC3E}">
        <p14:creationId xmlns:p14="http://schemas.microsoft.com/office/powerpoint/2010/main" val="504296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мультимедиа темная тем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Мультимедиа 5"/>
          <p:cNvSpPr>
            <a:spLocks noGrp="1"/>
          </p:cNvSpPr>
          <p:nvPr>
            <p:ph type="media" sz="quarter" idx="12"/>
          </p:nvPr>
        </p:nvSpPr>
        <p:spPr>
          <a:xfrm>
            <a:off x="5521325" y="1331913"/>
            <a:ext cx="6227763" cy="4749800"/>
          </a:xfrm>
        </p:spPr>
        <p:txBody>
          <a:bodyPr/>
          <a:lstStyle/>
          <a:p>
            <a:endParaRPr lang="ru-RU"/>
          </a:p>
        </p:txBody>
      </p:sp>
      <p:sp>
        <p:nvSpPr>
          <p:cNvPr id="8" name="Текст 7"/>
          <p:cNvSpPr>
            <a:spLocks noGrp="1"/>
          </p:cNvSpPr>
          <p:nvPr>
            <p:ph type="body" sz="quarter" idx="13" hasCustomPrompt="1"/>
          </p:nvPr>
        </p:nvSpPr>
        <p:spPr>
          <a:xfrm>
            <a:off x="442913" y="1327055"/>
            <a:ext cx="4927600" cy="559092"/>
          </a:xfrm>
        </p:spPr>
        <p:txBody>
          <a:bodyPr>
            <a:normAutofit/>
          </a:bodyPr>
          <a:lstStyle>
            <a:lvl1pPr marL="0" indent="0">
              <a:buNone/>
              <a:defRPr sz="2400">
                <a:latin typeface="Tilda Sans Black" panose="020B0604020202020204" charset="0"/>
              </a:defRPr>
            </a:lvl1pPr>
          </a:lstStyle>
          <a:p>
            <a:pPr lvl="0"/>
            <a:r>
              <a:rPr lang="ru-RU" dirty="0" smtClean="0"/>
              <a:t>подзаголовок</a:t>
            </a:r>
            <a:endParaRPr lang="ru-RU" dirty="0"/>
          </a:p>
        </p:txBody>
      </p:sp>
      <p:sp>
        <p:nvSpPr>
          <p:cNvPr id="10" name="Текст 9"/>
          <p:cNvSpPr>
            <a:spLocks noGrp="1"/>
          </p:cNvSpPr>
          <p:nvPr>
            <p:ph type="body" sz="quarter" idx="14" hasCustomPrompt="1"/>
          </p:nvPr>
        </p:nvSpPr>
        <p:spPr>
          <a:xfrm>
            <a:off x="433388" y="2014538"/>
            <a:ext cx="4937125" cy="4067175"/>
          </a:xfrm>
        </p:spPr>
        <p:txBody>
          <a:bodyPr>
            <a:normAutofit/>
          </a:bodyPr>
          <a:lstStyle>
            <a:lvl1pPr marL="0" indent="0">
              <a:buNone/>
              <a:defRPr sz="2000"/>
            </a:lvl1pPr>
          </a:lstStyle>
          <a:p>
            <a:pPr lvl="0"/>
            <a:r>
              <a:rPr lang="ru-RU" dirty="0" smtClean="0"/>
              <a:t>текст</a:t>
            </a:r>
            <a:endParaRPr lang="ru-RU" dirty="0"/>
          </a:p>
        </p:txBody>
      </p:sp>
    </p:spTree>
    <p:extLst>
      <p:ext uri="{BB962C8B-B14F-4D97-AF65-F5344CB8AC3E}">
        <p14:creationId xmlns:p14="http://schemas.microsoft.com/office/powerpoint/2010/main" val="3444342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титул заголовок слев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22709A-F441-1AFB-8F80-4CA3FEE2382F}"/>
              </a:ext>
            </a:extLst>
          </p:cNvPr>
          <p:cNvSpPr>
            <a:spLocks noGrp="1"/>
          </p:cNvSpPr>
          <p:nvPr>
            <p:ph type="title"/>
          </p:nvPr>
        </p:nvSpPr>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65626367-FC3A-BCFC-EA4C-9C465B0F03E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A5782F2-C4FE-9F31-1D53-811FA24F48AE}"/>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7" name="Текст 6">
            <a:extLst>
              <a:ext uri="{FF2B5EF4-FFF2-40B4-BE49-F238E27FC236}">
                <a16:creationId xmlns:a16="http://schemas.microsoft.com/office/drawing/2014/main" id="{599B60F0-9A2D-57BA-4DB9-180C79C28F28}"/>
              </a:ext>
            </a:extLst>
          </p:cNvPr>
          <p:cNvSpPr>
            <a:spLocks noGrp="1"/>
          </p:cNvSpPr>
          <p:nvPr>
            <p:ph type="body" sz="quarter" idx="12" hasCustomPrompt="1"/>
          </p:nvPr>
        </p:nvSpPr>
        <p:spPr>
          <a:xfrm>
            <a:off x="442911" y="3432493"/>
            <a:ext cx="11306175" cy="671513"/>
          </a:xfrm>
        </p:spPr>
        <p:txBody>
          <a:bodyPr lIns="0">
            <a:normAutofit/>
          </a:bodyPr>
          <a:lstStyle>
            <a:lvl1pPr marL="0" indent="0">
              <a:buNone/>
              <a:defRPr sz="3200">
                <a:solidFill>
                  <a:srgbClr val="002060"/>
                </a:solidFill>
                <a:latin typeface="Tilda Sans Semibold" panose="020B0602020204020303" pitchFamily="34" charset="0"/>
              </a:defRPr>
            </a:lvl1pPr>
          </a:lstStyle>
          <a:p>
            <a:pPr lvl="0"/>
            <a:r>
              <a:rPr lang="ru-RU" dirty="0"/>
              <a:t>подзаголовок</a:t>
            </a:r>
          </a:p>
        </p:txBody>
      </p:sp>
    </p:spTree>
    <p:extLst>
      <p:ext uri="{BB962C8B-B14F-4D97-AF65-F5344CB8AC3E}">
        <p14:creationId xmlns:p14="http://schemas.microsoft.com/office/powerpoint/2010/main" val="563077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титульный по центру две строк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1077D5-ED85-0B7F-03ED-66988761A404}"/>
              </a:ext>
            </a:extLst>
          </p:cNvPr>
          <p:cNvSpPr>
            <a:spLocks noGrp="1"/>
          </p:cNvSpPr>
          <p:nvPr>
            <p:ph type="title" hasCustomPrompt="1"/>
          </p:nvPr>
        </p:nvSpPr>
        <p:spPr>
          <a:xfrm>
            <a:off x="442913" y="2448243"/>
            <a:ext cx="11306175" cy="1961515"/>
          </a:xfrm>
        </p:spPr>
        <p:txBody>
          <a:bodyPr/>
          <a:lstStyle>
            <a:lvl1pPr algn="ctr">
              <a:defRPr/>
            </a:lvl1pPr>
          </a:lstStyle>
          <a:p>
            <a:r>
              <a:rPr lang="ru-RU" dirty="0"/>
              <a:t>Образец заголовка </a:t>
            </a:r>
            <a:br>
              <a:rPr lang="ru-RU" dirty="0"/>
            </a:br>
            <a:r>
              <a:rPr lang="ru-RU" dirty="0"/>
              <a:t>две строки </a:t>
            </a:r>
          </a:p>
        </p:txBody>
      </p:sp>
      <p:sp>
        <p:nvSpPr>
          <p:cNvPr id="3" name="Нижний колонтитул 2">
            <a:extLst>
              <a:ext uri="{FF2B5EF4-FFF2-40B4-BE49-F238E27FC236}">
                <a16:creationId xmlns:a16="http://schemas.microsoft.com/office/drawing/2014/main" id="{2A0E6ED9-B5FB-CB46-8EF0-1BBB947273D4}"/>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B3FF90B7-85C7-D4BF-8C96-81E6927D852B}"/>
              </a:ext>
            </a:extLst>
          </p:cNvPr>
          <p:cNvSpPr>
            <a:spLocks noGrp="1"/>
          </p:cNvSpPr>
          <p:nvPr>
            <p:ph type="sldNum" sz="quarter" idx="11"/>
          </p:nvPr>
        </p:nvSpPr>
        <p:spPr/>
        <p:txBody>
          <a:bodyPr/>
          <a:lstStyle/>
          <a:p>
            <a:fld id="{533AB004-3A64-4209-82F3-5E03AE042946}" type="slidenum">
              <a:rPr lang="ru-RU" smtClean="0"/>
              <a:pPr/>
              <a:t>‹#›</a:t>
            </a:fld>
            <a:endParaRPr lang="ru-RU"/>
          </a:p>
        </p:txBody>
      </p:sp>
    </p:spTree>
    <p:extLst>
      <p:ext uri="{BB962C8B-B14F-4D97-AF65-F5344CB8AC3E}">
        <p14:creationId xmlns:p14="http://schemas.microsoft.com/office/powerpoint/2010/main" val="69624603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тит. слайд с рисунком горизон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2" y="2254885"/>
            <a:ext cx="11306175" cy="1325563"/>
          </a:xfrm>
        </p:spPr>
        <p:txBody>
          <a:body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0" y="3869690"/>
            <a:ext cx="12192000" cy="2988310"/>
          </a:xfrm>
        </p:spPr>
        <p:txBody>
          <a:bodyPr/>
          <a:lstStyle/>
          <a:p>
            <a:endParaRPr lang="ru-RU"/>
          </a:p>
        </p:txBody>
      </p:sp>
      <p:sp>
        <p:nvSpPr>
          <p:cNvPr id="8" name="Текст 7">
            <a:extLst>
              <a:ext uri="{FF2B5EF4-FFF2-40B4-BE49-F238E27FC236}">
                <a16:creationId xmlns:a16="http://schemas.microsoft.com/office/drawing/2014/main" id="{7E29F16C-0502-A4E6-008F-9531CDF8A625}"/>
              </a:ext>
            </a:extLst>
          </p:cNvPr>
          <p:cNvSpPr>
            <a:spLocks noGrp="1"/>
          </p:cNvSpPr>
          <p:nvPr>
            <p:ph type="body" sz="quarter" idx="13"/>
          </p:nvPr>
        </p:nvSpPr>
        <p:spPr>
          <a:xfrm>
            <a:off x="442913" y="1768475"/>
            <a:ext cx="11306175" cy="319088"/>
          </a:xfrm>
        </p:spPr>
        <p:txBody>
          <a:bodyPr lIns="0">
            <a:noAutofit/>
          </a:bodyPr>
          <a:lstStyle>
            <a:lvl1pPr marL="0" indent="0">
              <a:buNone/>
              <a:defRPr sz="3200">
                <a:solidFill>
                  <a:srgbClr val="002060"/>
                </a:solidFill>
              </a:defRPr>
            </a:lvl1pPr>
          </a:lstStyle>
          <a:p>
            <a:pPr lvl="0"/>
            <a:endParaRPr lang="ru-RU" dirty="0"/>
          </a:p>
        </p:txBody>
      </p:sp>
    </p:spTree>
    <p:extLst>
      <p:ext uri="{BB962C8B-B14F-4D97-AF65-F5344CB8AC3E}">
        <p14:creationId xmlns:p14="http://schemas.microsoft.com/office/powerpoint/2010/main" val="21092053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тит. слайд с рисунком вер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2199281"/>
            <a:ext cx="6781391" cy="1050608"/>
          </a:xfrm>
        </p:spPr>
        <p:txBody>
          <a:bodyPr anchor="t" anchorCtr="0">
            <a:noAutofit/>
          </a:bodyPr>
          <a:lstStyle>
            <a:lvl1pPr>
              <a:lnSpc>
                <a:spcPct val="80000"/>
              </a:lnSpc>
              <a:defRPr sz="4400"/>
            </a:lvl1p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7559040" y="0"/>
            <a:ext cx="4632960" cy="6858000"/>
          </a:xfrm>
        </p:spPr>
        <p:txBody>
          <a:bodyPr/>
          <a:lstStyle/>
          <a:p>
            <a:endParaRPr lang="ru-RU"/>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2" y="3467649"/>
            <a:ext cx="6780847" cy="1050608"/>
          </a:xfrm>
        </p:spPr>
        <p:txBody>
          <a:bodyPr lIns="0">
            <a:normAutofit/>
          </a:bodyPr>
          <a:lstStyle>
            <a:lvl1pPr marL="0" indent="0">
              <a:buNone/>
              <a:defRPr sz="2400">
                <a:solidFill>
                  <a:srgbClr val="002060"/>
                </a:solidFill>
              </a:defRPr>
            </a:lvl1pPr>
          </a:lstStyle>
          <a:p>
            <a:pPr lvl="0"/>
            <a:r>
              <a:rPr lang="ru-RU" dirty="0"/>
              <a:t>подзаголовок</a:t>
            </a:r>
          </a:p>
        </p:txBody>
      </p:sp>
      <p:sp>
        <p:nvSpPr>
          <p:cNvPr id="7" name="Нижний колонтитул 4">
            <a:extLst>
              <a:ext uri="{FF2B5EF4-FFF2-40B4-BE49-F238E27FC236}">
                <a16:creationId xmlns:a16="http://schemas.microsoft.com/office/drawing/2014/main" id="{6BECF4ED-345A-D6A9-3EEE-D9670BDF6324}"/>
              </a:ext>
            </a:extLst>
          </p:cNvPr>
          <p:cNvSpPr>
            <a:spLocks noGrp="1"/>
          </p:cNvSpPr>
          <p:nvPr>
            <p:ph type="ftr" sz="quarter" idx="3"/>
          </p:nvPr>
        </p:nvSpPr>
        <p:spPr>
          <a:xfrm>
            <a:off x="442913" y="6233478"/>
            <a:ext cx="6780847" cy="334961"/>
          </a:xfrm>
          <a:prstGeom prst="rect">
            <a:avLst/>
          </a:prstGeom>
        </p:spPr>
        <p:txBody>
          <a:bodyPr vert="horz" lIns="91440" tIns="45720" rIns="91440" bIns="45720" rtlCol="0" anchor="ctr"/>
          <a:lstStyle>
            <a:lvl1pPr algn="l">
              <a:defRPr lang="ru-RU" sz="1200" kern="1200" dirty="0">
                <a:solidFill>
                  <a:schemeClr val="tx1"/>
                </a:solidFill>
                <a:latin typeface="Tilda Sans Light" panose="020B0302020204020303" pitchFamily="34" charset="0"/>
                <a:ea typeface="+mn-ea"/>
                <a:cs typeface="+mn-cs"/>
              </a:defRPr>
            </a:lvl1pPr>
          </a:lstStyle>
          <a:p>
            <a:endParaRPr lang="ru-RU" dirty="0"/>
          </a:p>
        </p:txBody>
      </p:sp>
    </p:spTree>
    <p:extLst>
      <p:ext uri="{BB962C8B-B14F-4D97-AF65-F5344CB8AC3E}">
        <p14:creationId xmlns:p14="http://schemas.microsoft.com/office/powerpoint/2010/main" val="247004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ри рисунка с наименованиями, общ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A50C81-DBE5-3816-BA85-0FD2913D1119}"/>
              </a:ext>
            </a:extLst>
          </p:cNvPr>
          <p:cNvSpPr>
            <a:spLocks noGrp="1"/>
          </p:cNvSpPr>
          <p:nvPr>
            <p:ph type="title"/>
          </p:nvPr>
        </p:nvSpPr>
        <p:spPr>
          <a:xfrm>
            <a:off x="433486" y="560527"/>
            <a:ext cx="7066909" cy="608269"/>
          </a:xfrm>
        </p:spPr>
        <p:txBody>
          <a:bodyPr/>
          <a:lstStyle/>
          <a:p>
            <a:r>
              <a:rPr lang="ru-RU"/>
              <a:t>Образец заголовка</a:t>
            </a:r>
          </a:p>
        </p:txBody>
      </p:sp>
      <p:sp>
        <p:nvSpPr>
          <p:cNvPr id="3" name="Нижний колонтитул 2">
            <a:extLst>
              <a:ext uri="{FF2B5EF4-FFF2-40B4-BE49-F238E27FC236}">
                <a16:creationId xmlns:a16="http://schemas.microsoft.com/office/drawing/2014/main" id="{459A9D6A-E2CD-35D5-CCC5-10BEBE1B7E06}"/>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51B1EF4C-88A8-09D1-C684-C367A0C5E41D}"/>
              </a:ext>
            </a:extLst>
          </p:cNvPr>
          <p:cNvSpPr>
            <a:spLocks noGrp="1"/>
          </p:cNvSpPr>
          <p:nvPr>
            <p:ph type="sldNum" sz="quarter" idx="11"/>
          </p:nvPr>
        </p:nvSpPr>
        <p:spPr/>
        <p:txBody>
          <a:bodyPr/>
          <a:lstStyle/>
          <a:p>
            <a:fld id="{192AC049-6798-41A8-A0BD-CA68192034D3}" type="slidenum">
              <a:rPr lang="ru-RU" smtClean="0"/>
              <a:pPr/>
              <a:t>‹#›</a:t>
            </a:fld>
            <a:endParaRPr lang="ru-RU" dirty="0"/>
          </a:p>
        </p:txBody>
      </p:sp>
      <p:cxnSp>
        <p:nvCxnSpPr>
          <p:cNvPr id="5" name="Прямая соединительная линия 4">
            <a:extLst>
              <a:ext uri="{FF2B5EF4-FFF2-40B4-BE49-F238E27FC236}">
                <a16:creationId xmlns:a16="http://schemas.microsoft.com/office/drawing/2014/main" id="{E0F72EAE-2632-166C-FF58-3F092959A4BC}"/>
              </a:ext>
            </a:extLst>
          </p:cNvPr>
          <p:cNvCxnSpPr>
            <a:cxnSpLocks/>
          </p:cNvCxnSpPr>
          <p:nvPr userDrawn="1"/>
        </p:nvCxnSpPr>
        <p:spPr>
          <a:xfrm>
            <a:off x="442913" y="1353052"/>
            <a:ext cx="0" cy="1471173"/>
          </a:xfrm>
          <a:prstGeom prst="line">
            <a:avLst/>
          </a:prstGeom>
          <a:ln w="47625">
            <a:gradFill flip="none" rotWithShape="1">
              <a:gsLst>
                <a:gs pos="0">
                  <a:srgbClr val="049EEE"/>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Текст 8">
            <a:extLst>
              <a:ext uri="{FF2B5EF4-FFF2-40B4-BE49-F238E27FC236}">
                <a16:creationId xmlns:a16="http://schemas.microsoft.com/office/drawing/2014/main" id="{316F4E7A-7E3C-4D05-1166-EDFFDB3C44E8}"/>
              </a:ext>
            </a:extLst>
          </p:cNvPr>
          <p:cNvSpPr>
            <a:spLocks noGrp="1"/>
          </p:cNvSpPr>
          <p:nvPr>
            <p:ph type="body" sz="quarter" idx="12"/>
          </p:nvPr>
        </p:nvSpPr>
        <p:spPr>
          <a:xfrm>
            <a:off x="625475" y="1353053"/>
            <a:ext cx="11123613" cy="1471636"/>
          </a:xfrm>
          <a:prstGeom prst="rect">
            <a:avLst/>
          </a:prstGeom>
        </p:spPr>
        <p:txBody>
          <a:bodyPr/>
          <a:lstStyle>
            <a:lvl1pPr marL="0" indent="0">
              <a:buNone/>
              <a:defRPr sz="2000"/>
            </a:lvl1pPr>
          </a:lstStyle>
          <a:p>
            <a:pPr lvl="0"/>
            <a:endParaRPr lang="ru-RU" dirty="0"/>
          </a:p>
        </p:txBody>
      </p:sp>
      <p:sp>
        <p:nvSpPr>
          <p:cNvPr id="11" name="Рисунок 10">
            <a:extLst>
              <a:ext uri="{FF2B5EF4-FFF2-40B4-BE49-F238E27FC236}">
                <a16:creationId xmlns:a16="http://schemas.microsoft.com/office/drawing/2014/main" id="{2A61110A-DF47-DA0C-2AB4-E838EAEE6A90}"/>
              </a:ext>
            </a:extLst>
          </p:cNvPr>
          <p:cNvSpPr>
            <a:spLocks noGrp="1"/>
          </p:cNvSpPr>
          <p:nvPr>
            <p:ph type="pic" sz="quarter" idx="13"/>
          </p:nvPr>
        </p:nvSpPr>
        <p:spPr>
          <a:xfrm>
            <a:off x="433388" y="3044364"/>
            <a:ext cx="3548302" cy="2418889"/>
          </a:xfrm>
          <a:prstGeom prst="rect">
            <a:avLst/>
          </a:prstGeom>
        </p:spPr>
        <p:txBody>
          <a:bodyPr/>
          <a:lstStyle/>
          <a:p>
            <a:endParaRPr lang="ru-RU"/>
          </a:p>
        </p:txBody>
      </p:sp>
      <p:sp>
        <p:nvSpPr>
          <p:cNvPr id="14" name="Рисунок 10">
            <a:extLst>
              <a:ext uri="{FF2B5EF4-FFF2-40B4-BE49-F238E27FC236}">
                <a16:creationId xmlns:a16="http://schemas.microsoft.com/office/drawing/2014/main" id="{EBE4D05E-3B34-A368-12A5-8E7A672B4BE8}"/>
              </a:ext>
            </a:extLst>
          </p:cNvPr>
          <p:cNvSpPr>
            <a:spLocks noGrp="1"/>
          </p:cNvSpPr>
          <p:nvPr>
            <p:ph type="pic" sz="quarter" idx="14"/>
          </p:nvPr>
        </p:nvSpPr>
        <p:spPr>
          <a:xfrm>
            <a:off x="4317085" y="3044364"/>
            <a:ext cx="3548302" cy="2418889"/>
          </a:xfrm>
          <a:prstGeom prst="rect">
            <a:avLst/>
          </a:prstGeom>
        </p:spPr>
        <p:txBody>
          <a:bodyPr/>
          <a:lstStyle/>
          <a:p>
            <a:endParaRPr lang="ru-RU"/>
          </a:p>
        </p:txBody>
      </p:sp>
      <p:sp>
        <p:nvSpPr>
          <p:cNvPr id="15" name="Рисунок 10">
            <a:extLst>
              <a:ext uri="{FF2B5EF4-FFF2-40B4-BE49-F238E27FC236}">
                <a16:creationId xmlns:a16="http://schemas.microsoft.com/office/drawing/2014/main" id="{1C3F44A3-0271-A82F-D8C6-8B6D5C8A8FF7}"/>
              </a:ext>
            </a:extLst>
          </p:cNvPr>
          <p:cNvSpPr>
            <a:spLocks noGrp="1"/>
          </p:cNvSpPr>
          <p:nvPr>
            <p:ph type="pic" sz="quarter" idx="15"/>
          </p:nvPr>
        </p:nvSpPr>
        <p:spPr>
          <a:xfrm>
            <a:off x="8200781" y="3044364"/>
            <a:ext cx="3548302" cy="2418889"/>
          </a:xfrm>
          <a:prstGeom prst="rect">
            <a:avLst/>
          </a:prstGeom>
        </p:spPr>
        <p:txBody>
          <a:bodyPr/>
          <a:lstStyle/>
          <a:p>
            <a:endParaRPr lang="ru-RU"/>
          </a:p>
        </p:txBody>
      </p:sp>
      <p:sp>
        <p:nvSpPr>
          <p:cNvPr id="21" name="Текст 20">
            <a:extLst>
              <a:ext uri="{FF2B5EF4-FFF2-40B4-BE49-F238E27FC236}">
                <a16:creationId xmlns:a16="http://schemas.microsoft.com/office/drawing/2014/main" id="{E05CB14E-A714-4349-26C0-D5396B529D75}"/>
              </a:ext>
            </a:extLst>
          </p:cNvPr>
          <p:cNvSpPr>
            <a:spLocks noGrp="1"/>
          </p:cNvSpPr>
          <p:nvPr>
            <p:ph type="body" sz="quarter" idx="16"/>
          </p:nvPr>
        </p:nvSpPr>
        <p:spPr>
          <a:xfrm>
            <a:off x="442913" y="5556250"/>
            <a:ext cx="3538537" cy="520700"/>
          </a:xfrm>
          <a:prstGeom prst="rect">
            <a:avLst/>
          </a:prstGeom>
        </p:spPr>
        <p:txBody>
          <a:bodyPr/>
          <a:lstStyle>
            <a:lvl1pPr marL="0" indent="0">
              <a:buNone/>
              <a:defRPr sz="1800"/>
            </a:lvl1pPr>
          </a:lstStyle>
          <a:p>
            <a:pPr lvl="0"/>
            <a:endParaRPr lang="ru-RU" dirty="0"/>
          </a:p>
        </p:txBody>
      </p:sp>
      <p:sp>
        <p:nvSpPr>
          <p:cNvPr id="22" name="Текст 20">
            <a:extLst>
              <a:ext uri="{FF2B5EF4-FFF2-40B4-BE49-F238E27FC236}">
                <a16:creationId xmlns:a16="http://schemas.microsoft.com/office/drawing/2014/main" id="{A4CC7AE8-DD61-7B7A-891D-634577DEC68B}"/>
              </a:ext>
            </a:extLst>
          </p:cNvPr>
          <p:cNvSpPr>
            <a:spLocks noGrp="1"/>
          </p:cNvSpPr>
          <p:nvPr>
            <p:ph type="body" sz="quarter" idx="17"/>
          </p:nvPr>
        </p:nvSpPr>
        <p:spPr>
          <a:xfrm>
            <a:off x="4320945" y="5556250"/>
            <a:ext cx="3538537" cy="520700"/>
          </a:xfrm>
          <a:prstGeom prst="rect">
            <a:avLst/>
          </a:prstGeom>
        </p:spPr>
        <p:txBody>
          <a:bodyPr/>
          <a:lstStyle>
            <a:lvl1pPr marL="0" indent="0">
              <a:buNone/>
              <a:defRPr sz="1800"/>
            </a:lvl1pPr>
          </a:lstStyle>
          <a:p>
            <a:pPr lvl="0"/>
            <a:endParaRPr lang="ru-RU" dirty="0"/>
          </a:p>
        </p:txBody>
      </p:sp>
      <p:sp>
        <p:nvSpPr>
          <p:cNvPr id="23" name="Текст 20">
            <a:extLst>
              <a:ext uri="{FF2B5EF4-FFF2-40B4-BE49-F238E27FC236}">
                <a16:creationId xmlns:a16="http://schemas.microsoft.com/office/drawing/2014/main" id="{D80393DD-EBF5-E0BE-BB3E-30777B6979C7}"/>
              </a:ext>
            </a:extLst>
          </p:cNvPr>
          <p:cNvSpPr>
            <a:spLocks noGrp="1"/>
          </p:cNvSpPr>
          <p:nvPr>
            <p:ph type="body" sz="quarter" idx="18"/>
          </p:nvPr>
        </p:nvSpPr>
        <p:spPr>
          <a:xfrm>
            <a:off x="8198976" y="5556250"/>
            <a:ext cx="3538537" cy="520700"/>
          </a:xfrm>
          <a:prstGeom prst="rect">
            <a:avLst/>
          </a:prstGeom>
        </p:spPr>
        <p:txBody>
          <a:bodyPr/>
          <a:lstStyle>
            <a:lvl1pPr marL="0" indent="0">
              <a:buNone/>
              <a:defRPr sz="1800"/>
            </a:lvl1pPr>
          </a:lstStyle>
          <a:p>
            <a:pPr lvl="0"/>
            <a:endParaRPr lang="ru-RU" dirty="0"/>
          </a:p>
        </p:txBody>
      </p:sp>
    </p:spTree>
    <p:extLst>
      <p:ext uri="{BB962C8B-B14F-4D97-AF65-F5344CB8AC3E}">
        <p14:creationId xmlns:p14="http://schemas.microsoft.com/office/powerpoint/2010/main" val="2199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тит. слайд с рисунком наискось">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6C39805F-906A-FF90-5864-8797EEC1FD27}"/>
              </a:ext>
            </a:extLst>
          </p:cNvPr>
          <p:cNvSpPr>
            <a:spLocks noGrp="1"/>
          </p:cNvSpPr>
          <p:nvPr>
            <p:ph type="pic" sz="quarter" idx="15"/>
          </p:nvPr>
        </p:nvSpPr>
        <p:spPr>
          <a:xfrm>
            <a:off x="7223760" y="0"/>
            <a:ext cx="6781391" cy="6858000"/>
          </a:xfrm>
          <a:custGeom>
            <a:avLst/>
            <a:gdLst>
              <a:gd name="connsiteX0" fmla="*/ 1009546 w 6781391"/>
              <a:gd name="connsiteY0" fmla="*/ 0 h 7696200"/>
              <a:gd name="connsiteX1" fmla="*/ 6781391 w 6781391"/>
              <a:gd name="connsiteY1" fmla="*/ 0 h 7696200"/>
              <a:gd name="connsiteX2" fmla="*/ 5771845 w 6781391"/>
              <a:gd name="connsiteY2" fmla="*/ 7696200 h 7696200"/>
              <a:gd name="connsiteX3" fmla="*/ 0 w 6781391"/>
              <a:gd name="connsiteY3" fmla="*/ 7696200 h 7696200"/>
            </a:gdLst>
            <a:ahLst/>
            <a:cxnLst>
              <a:cxn ang="0">
                <a:pos x="connsiteX0" y="connsiteY0"/>
              </a:cxn>
              <a:cxn ang="0">
                <a:pos x="connsiteX1" y="connsiteY1"/>
              </a:cxn>
              <a:cxn ang="0">
                <a:pos x="connsiteX2" y="connsiteY2"/>
              </a:cxn>
              <a:cxn ang="0">
                <a:pos x="connsiteX3" y="connsiteY3"/>
              </a:cxn>
            </a:cxnLst>
            <a:rect l="l" t="t" r="r" b="b"/>
            <a:pathLst>
              <a:path w="6781391" h="7696200">
                <a:moveTo>
                  <a:pt x="1009546" y="0"/>
                </a:moveTo>
                <a:lnTo>
                  <a:pt x="6781391" y="0"/>
                </a:lnTo>
                <a:lnTo>
                  <a:pt x="5771845" y="7696200"/>
                </a:lnTo>
                <a:lnTo>
                  <a:pt x="0" y="7696200"/>
                </a:lnTo>
                <a:close/>
              </a:path>
            </a:pathLst>
          </a:custGeom>
        </p:spPr>
        <p:txBody>
          <a:bodyPr wrap="square">
            <a:noAutofit/>
          </a:bodyPr>
          <a:lstStyle/>
          <a:p>
            <a:endParaRPr lang="ru-RU"/>
          </a:p>
        </p:txBody>
      </p:sp>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2262433"/>
            <a:ext cx="6781391" cy="1166567"/>
          </a:xfrm>
        </p:spPr>
        <p:txBody>
          <a:bodyPr anchor="t" anchorCtr="0">
            <a:noAutofit/>
          </a:bodyPr>
          <a:lstStyle>
            <a:lvl1pPr>
              <a:lnSpc>
                <a:spcPct val="80000"/>
              </a:lnSpc>
              <a:defRPr sz="4400"/>
            </a:lvl1pPr>
          </a:lstStyle>
          <a:p>
            <a:r>
              <a:rPr lang="ru-RU" dirty="0"/>
              <a:t>Образец заголовка</a:t>
            </a:r>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3" y="3567588"/>
            <a:ext cx="6780847" cy="1050608"/>
          </a:xfrm>
        </p:spPr>
        <p:txBody>
          <a:bodyPr lIns="0">
            <a:normAutofit/>
          </a:bodyPr>
          <a:lstStyle>
            <a:lvl1pPr marL="0" indent="0">
              <a:buNone/>
              <a:defRPr sz="2400">
                <a:solidFill>
                  <a:srgbClr val="002060"/>
                </a:solidFill>
              </a:defRPr>
            </a:lvl1pPr>
          </a:lstStyle>
          <a:p>
            <a:pPr lvl="0"/>
            <a:r>
              <a:rPr lang="ru-RU" dirty="0"/>
              <a:t>подзаголовок</a:t>
            </a:r>
          </a:p>
        </p:txBody>
      </p:sp>
    </p:spTree>
    <p:extLst>
      <p:ext uri="{BB962C8B-B14F-4D97-AF65-F5344CB8AC3E}">
        <p14:creationId xmlns:p14="http://schemas.microsoft.com/office/powerpoint/2010/main" val="3453261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тит. слайд с 3 рисунками вер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2139885"/>
            <a:ext cx="6781391" cy="1317396"/>
          </a:xfrm>
        </p:spPr>
        <p:txBody>
          <a:bodyPr anchor="t" anchorCtr="0">
            <a:noAutofit/>
          </a:bodyPr>
          <a:lstStyle>
            <a:lvl1pPr>
              <a:lnSpc>
                <a:spcPct val="80000"/>
              </a:lnSpc>
              <a:defRPr sz="4400"/>
            </a:lvl1p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7559040" y="0"/>
            <a:ext cx="4632960" cy="3429000"/>
          </a:xfrm>
        </p:spPr>
        <p:txBody>
          <a:bodyPr/>
          <a:lstStyle/>
          <a:p>
            <a:endParaRPr lang="ru-RU"/>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2" y="3585633"/>
            <a:ext cx="6780847" cy="1050608"/>
          </a:xfrm>
        </p:spPr>
        <p:txBody>
          <a:bodyPr>
            <a:normAutofit/>
          </a:bodyPr>
          <a:lstStyle>
            <a:lvl1pPr marL="0" indent="0">
              <a:buNone/>
              <a:defRPr sz="2400">
                <a:solidFill>
                  <a:srgbClr val="002060"/>
                </a:solidFill>
              </a:defRPr>
            </a:lvl1pPr>
          </a:lstStyle>
          <a:p>
            <a:pPr lvl="0"/>
            <a:r>
              <a:rPr lang="ru-RU" dirty="0"/>
              <a:t>подзаголовок</a:t>
            </a:r>
          </a:p>
        </p:txBody>
      </p:sp>
      <p:sp>
        <p:nvSpPr>
          <p:cNvPr id="7" name="Нижний колонтитул 4">
            <a:extLst>
              <a:ext uri="{FF2B5EF4-FFF2-40B4-BE49-F238E27FC236}">
                <a16:creationId xmlns:a16="http://schemas.microsoft.com/office/drawing/2014/main" id="{6BECF4ED-345A-D6A9-3EEE-D9670BDF6324}"/>
              </a:ext>
            </a:extLst>
          </p:cNvPr>
          <p:cNvSpPr>
            <a:spLocks noGrp="1"/>
          </p:cNvSpPr>
          <p:nvPr>
            <p:ph type="ftr" sz="quarter" idx="3"/>
          </p:nvPr>
        </p:nvSpPr>
        <p:spPr>
          <a:xfrm>
            <a:off x="442913" y="6233478"/>
            <a:ext cx="6780847" cy="334961"/>
          </a:xfrm>
          <a:prstGeom prst="rect">
            <a:avLst/>
          </a:prstGeom>
        </p:spPr>
        <p:txBody>
          <a:bodyPr vert="horz" lIns="91440" tIns="45720" rIns="91440" bIns="45720" rtlCol="0" anchor="ctr"/>
          <a:lstStyle>
            <a:lvl1pPr algn="l">
              <a:defRPr lang="ru-RU" sz="1200" kern="1200" dirty="0">
                <a:solidFill>
                  <a:schemeClr val="tx1"/>
                </a:solidFill>
                <a:latin typeface="Tilda Sans Light" panose="020B0302020204020303" pitchFamily="34" charset="0"/>
                <a:ea typeface="+mn-ea"/>
                <a:cs typeface="+mn-cs"/>
              </a:defRPr>
            </a:lvl1pPr>
          </a:lstStyle>
          <a:p>
            <a:endParaRPr lang="ru-RU" dirty="0"/>
          </a:p>
        </p:txBody>
      </p:sp>
      <p:sp>
        <p:nvSpPr>
          <p:cNvPr id="4" name="Рисунок 3">
            <a:extLst>
              <a:ext uri="{FF2B5EF4-FFF2-40B4-BE49-F238E27FC236}">
                <a16:creationId xmlns:a16="http://schemas.microsoft.com/office/drawing/2014/main" id="{7428A7EC-D852-7F32-6797-A3926822CC16}"/>
              </a:ext>
            </a:extLst>
          </p:cNvPr>
          <p:cNvSpPr>
            <a:spLocks noGrp="1"/>
          </p:cNvSpPr>
          <p:nvPr>
            <p:ph type="pic" sz="quarter" idx="15"/>
          </p:nvPr>
        </p:nvSpPr>
        <p:spPr>
          <a:xfrm>
            <a:off x="7559040" y="3535680"/>
            <a:ext cx="2255520" cy="3322320"/>
          </a:xfrm>
        </p:spPr>
        <p:txBody>
          <a:bodyPr/>
          <a:lstStyle/>
          <a:p>
            <a:endParaRPr lang="ru-RU"/>
          </a:p>
        </p:txBody>
      </p:sp>
      <p:sp>
        <p:nvSpPr>
          <p:cNvPr id="8" name="Рисунок 3">
            <a:extLst>
              <a:ext uri="{FF2B5EF4-FFF2-40B4-BE49-F238E27FC236}">
                <a16:creationId xmlns:a16="http://schemas.microsoft.com/office/drawing/2014/main" id="{438A707A-58F1-EE0B-DEE7-7EE300F580F6}"/>
              </a:ext>
            </a:extLst>
          </p:cNvPr>
          <p:cNvSpPr>
            <a:spLocks noGrp="1"/>
          </p:cNvSpPr>
          <p:nvPr>
            <p:ph type="pic" sz="quarter" idx="16"/>
          </p:nvPr>
        </p:nvSpPr>
        <p:spPr>
          <a:xfrm>
            <a:off x="9921875" y="3535680"/>
            <a:ext cx="2255520" cy="3322320"/>
          </a:xfrm>
        </p:spPr>
        <p:txBody>
          <a:bodyPr/>
          <a:lstStyle/>
          <a:p>
            <a:endParaRPr lang="ru-RU"/>
          </a:p>
        </p:txBody>
      </p:sp>
    </p:spTree>
    <p:extLst>
      <p:ext uri="{BB962C8B-B14F-4D97-AF65-F5344CB8AC3E}">
        <p14:creationId xmlns:p14="http://schemas.microsoft.com/office/powerpoint/2010/main" val="4943875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9" name="Прямоугольник 8"/>
          <p:cNvSpPr/>
          <p:nvPr userDrawn="1"/>
        </p:nvSpPr>
        <p:spPr>
          <a:xfrm flipH="1">
            <a:off x="-2" y="0"/>
            <a:ext cx="4752753"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73C1977F-CC36-88E1-10D3-26D1D5DDA59E}"/>
              </a:ext>
            </a:extLst>
          </p:cNvPr>
          <p:cNvSpPr>
            <a:spLocks noGrp="1"/>
          </p:cNvSpPr>
          <p:nvPr>
            <p:ph type="title"/>
          </p:nvPr>
        </p:nvSpPr>
        <p:spPr>
          <a:xfrm>
            <a:off x="6096000" y="2163445"/>
            <a:ext cx="5653087" cy="1325563"/>
          </a:xfrm>
        </p:spPr>
        <p:txBody>
          <a:bodyPr/>
          <a:lstStyle>
            <a:lvl1pPr>
              <a:lnSpc>
                <a:spcPct val="80000"/>
              </a:lnSpc>
              <a:defRPr/>
            </a:lvl1pPr>
          </a:lstStyle>
          <a:p>
            <a:r>
              <a:rPr lang="ru-RU" dirty="0"/>
              <a:t>Образец заголовка</a:t>
            </a:r>
          </a:p>
        </p:txBody>
      </p:sp>
      <p:sp>
        <p:nvSpPr>
          <p:cNvPr id="4" name="Номер слайда 3">
            <a:extLst>
              <a:ext uri="{FF2B5EF4-FFF2-40B4-BE49-F238E27FC236}">
                <a16:creationId xmlns:a16="http://schemas.microsoft.com/office/drawing/2014/main" id="{3DCCAC6D-C11E-CE04-392C-00E4FD4DCD97}"/>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7" name="Рисунок 6">
            <a:extLst>
              <a:ext uri="{FF2B5EF4-FFF2-40B4-BE49-F238E27FC236}">
                <a16:creationId xmlns:a16="http://schemas.microsoft.com/office/drawing/2014/main" id="{0C3F5C1F-3509-668D-862D-7A14EB338F24}"/>
              </a:ext>
            </a:extLst>
          </p:cNvPr>
          <p:cNvSpPr>
            <a:spLocks noGrp="1"/>
          </p:cNvSpPr>
          <p:nvPr>
            <p:ph type="pic" sz="quarter" idx="12"/>
          </p:nvPr>
        </p:nvSpPr>
        <p:spPr>
          <a:xfrm>
            <a:off x="-21771" y="620712"/>
            <a:ext cx="5630093" cy="5616575"/>
          </a:xfrm>
        </p:spPr>
        <p:txBody>
          <a:bodyPr/>
          <a:lstStyle/>
          <a:p>
            <a:endParaRPr lang="ru-RU"/>
          </a:p>
        </p:txBody>
      </p:sp>
      <p:sp>
        <p:nvSpPr>
          <p:cNvPr id="8" name="Текст 4">
            <a:extLst>
              <a:ext uri="{FF2B5EF4-FFF2-40B4-BE49-F238E27FC236}">
                <a16:creationId xmlns:a16="http://schemas.microsoft.com/office/drawing/2014/main" id="{288F8A53-369D-146D-C9D0-537DF15FE91E}"/>
              </a:ext>
            </a:extLst>
          </p:cNvPr>
          <p:cNvSpPr>
            <a:spLocks noGrp="1"/>
          </p:cNvSpPr>
          <p:nvPr>
            <p:ph type="body" sz="quarter" idx="14" hasCustomPrompt="1"/>
          </p:nvPr>
        </p:nvSpPr>
        <p:spPr>
          <a:xfrm>
            <a:off x="6096000" y="3719195"/>
            <a:ext cx="5653087" cy="1050608"/>
          </a:xfrm>
        </p:spPr>
        <p:txBody>
          <a:bodyPr>
            <a:normAutofit/>
          </a:bodyPr>
          <a:lstStyle>
            <a:lvl1pPr marL="0" indent="0">
              <a:buNone/>
              <a:defRPr sz="2400">
                <a:solidFill>
                  <a:srgbClr val="002060"/>
                </a:solidFill>
              </a:defRPr>
            </a:lvl1pPr>
          </a:lstStyle>
          <a:p>
            <a:pPr lvl="0"/>
            <a:r>
              <a:rPr lang="ru-RU" dirty="0"/>
              <a:t>подзаголовок</a:t>
            </a:r>
          </a:p>
        </p:txBody>
      </p:sp>
      <p:pic>
        <p:nvPicPr>
          <p:cNvPr id="3" name="Рисунок 2">
            <a:extLst>
              <a:ext uri="{FF2B5EF4-FFF2-40B4-BE49-F238E27FC236}">
                <a16:creationId xmlns:a16="http://schemas.microsoft.com/office/drawing/2014/main" id="{19B14E11-73A1-CE13-197B-AA1C14EFDFF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1436" y="89206"/>
            <a:ext cx="471597" cy="471321"/>
          </a:xfrm>
          <a:prstGeom prst="rect">
            <a:avLst/>
          </a:prstGeom>
        </p:spPr>
      </p:pic>
      <p:sp>
        <p:nvSpPr>
          <p:cNvPr id="6" name="TextBox 5">
            <a:extLst>
              <a:ext uri="{FF2B5EF4-FFF2-40B4-BE49-F238E27FC236}">
                <a16:creationId xmlns:a16="http://schemas.microsoft.com/office/drawing/2014/main" id="{8C651E82-78F3-B0D5-EE12-99F44A61177C}"/>
              </a:ext>
            </a:extLst>
          </p:cNvPr>
          <p:cNvSpPr txBox="1"/>
          <p:nvPr userDrawn="1"/>
        </p:nvSpPr>
        <p:spPr>
          <a:xfrm>
            <a:off x="9333033" y="108197"/>
            <a:ext cx="2543517" cy="461665"/>
          </a:xfrm>
          <a:prstGeom prst="rect">
            <a:avLst/>
          </a:prstGeom>
          <a:noFill/>
        </p:spPr>
        <p:txBody>
          <a:bodyPr wrap="none" rtlCol="0">
            <a:spAutoFit/>
          </a:bodyPr>
          <a:lstStyle/>
          <a:p>
            <a:r>
              <a:rPr lang="ru-RU" sz="1200" dirty="0">
                <a:latin typeface="Tilda Sans Semibold" panose="020B0602020204020303" pitchFamily="34" charset="0"/>
              </a:rPr>
              <a:t>ФГБОУ ВО СГМУ (</a:t>
            </a:r>
            <a:r>
              <a:rPr lang="ru-RU" sz="1200" dirty="0" err="1">
                <a:latin typeface="Tilda Sans Semibold" panose="020B0602020204020303" pitchFamily="34" charset="0"/>
              </a:rPr>
              <a:t>г.Архангельск</a:t>
            </a:r>
            <a:r>
              <a:rPr lang="ru-RU" sz="1200" dirty="0">
                <a:latin typeface="Tilda Sans Semibold" panose="020B0602020204020303" pitchFamily="34" charset="0"/>
              </a:rPr>
              <a:t>) </a:t>
            </a:r>
          </a:p>
          <a:p>
            <a:r>
              <a:rPr lang="ru-RU" sz="1200" dirty="0">
                <a:latin typeface="Tilda Sans Semibold" panose="020B0602020204020303" pitchFamily="34" charset="0"/>
              </a:rPr>
              <a:t>Минздрава России</a:t>
            </a:r>
          </a:p>
        </p:txBody>
      </p:sp>
    </p:spTree>
    <p:extLst>
      <p:ext uri="{BB962C8B-B14F-4D97-AF65-F5344CB8AC3E}">
        <p14:creationId xmlns:p14="http://schemas.microsoft.com/office/powerpoint/2010/main" val="3203889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тит. с фоновым рисунком">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4554F10-3F01-74BF-D963-57C645BC30D4}"/>
              </a:ext>
            </a:extLst>
          </p:cNvPr>
          <p:cNvSpPr/>
          <p:nvPr userDrawn="1"/>
        </p:nvSpPr>
        <p:spPr>
          <a:xfrm>
            <a:off x="0" y="0"/>
            <a:ext cx="3984171" cy="783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Рисунок 5">
            <a:extLst>
              <a:ext uri="{FF2B5EF4-FFF2-40B4-BE49-F238E27FC236}">
                <a16:creationId xmlns:a16="http://schemas.microsoft.com/office/drawing/2014/main" id="{13C73E9C-151B-E041-BBA7-C9753E088ECF}"/>
              </a:ext>
            </a:extLst>
          </p:cNvPr>
          <p:cNvSpPr>
            <a:spLocks noGrp="1"/>
          </p:cNvSpPr>
          <p:nvPr>
            <p:ph type="pic" sz="quarter" idx="12"/>
          </p:nvPr>
        </p:nvSpPr>
        <p:spPr>
          <a:xfrm>
            <a:off x="-1" y="0"/>
            <a:ext cx="12192000" cy="6858000"/>
          </a:xfrm>
        </p:spPr>
        <p:txBody>
          <a:bodyPr/>
          <a:lstStyle/>
          <a:p>
            <a:endParaRPr lang="ru-RU" dirty="0"/>
          </a:p>
        </p:txBody>
      </p:sp>
      <p:sp>
        <p:nvSpPr>
          <p:cNvPr id="2" name="Заголовок 1">
            <a:extLst>
              <a:ext uri="{FF2B5EF4-FFF2-40B4-BE49-F238E27FC236}">
                <a16:creationId xmlns:a16="http://schemas.microsoft.com/office/drawing/2014/main" id="{8CF908D3-A730-30DF-3CB0-8CDF78C9D1F9}"/>
              </a:ext>
            </a:extLst>
          </p:cNvPr>
          <p:cNvSpPr>
            <a:spLocks noGrp="1"/>
          </p:cNvSpPr>
          <p:nvPr>
            <p:ph type="title"/>
          </p:nvPr>
        </p:nvSpPr>
        <p:spPr>
          <a:xfrm>
            <a:off x="442912" y="1774371"/>
            <a:ext cx="11306175" cy="1882277"/>
          </a:xfrm>
        </p:spPr>
        <p:txBody>
          <a:bodyPr>
            <a:normAutofit/>
          </a:bodyPr>
          <a:lstStyle>
            <a:lvl1pPr algn="ctr">
              <a:defRPr sz="8000">
                <a:solidFill>
                  <a:srgbClr val="002060"/>
                </a:solidFill>
              </a:defRPr>
            </a:lvl1pPr>
          </a:lstStyle>
          <a:p>
            <a:r>
              <a:rPr lang="ru-RU" dirty="0"/>
              <a:t>Образец заголовка</a:t>
            </a:r>
          </a:p>
        </p:txBody>
      </p:sp>
      <p:sp>
        <p:nvSpPr>
          <p:cNvPr id="8" name="Текст 4">
            <a:extLst>
              <a:ext uri="{FF2B5EF4-FFF2-40B4-BE49-F238E27FC236}">
                <a16:creationId xmlns:a16="http://schemas.microsoft.com/office/drawing/2014/main" id="{688374A7-8C60-8288-8B96-1E0C5B43C12F}"/>
              </a:ext>
            </a:extLst>
          </p:cNvPr>
          <p:cNvSpPr>
            <a:spLocks noGrp="1"/>
          </p:cNvSpPr>
          <p:nvPr>
            <p:ph type="body" sz="quarter" idx="14" hasCustomPrompt="1"/>
          </p:nvPr>
        </p:nvSpPr>
        <p:spPr>
          <a:xfrm>
            <a:off x="442913" y="3703320"/>
            <a:ext cx="11306175" cy="1050608"/>
          </a:xfrm>
        </p:spPr>
        <p:txBody>
          <a:bodyPr>
            <a:normAutofit/>
          </a:bodyPr>
          <a:lstStyle>
            <a:lvl1pPr marL="0" indent="0" algn="ctr">
              <a:buNone/>
              <a:defRPr sz="2800">
                <a:solidFill>
                  <a:srgbClr val="002060"/>
                </a:solidFill>
                <a:latin typeface="Tilda Sans Black" panose="020B0902020204020303" pitchFamily="34" charset="0"/>
              </a:defRPr>
            </a:lvl1pPr>
          </a:lstStyle>
          <a:p>
            <a:pPr lvl="0"/>
            <a:r>
              <a:rPr lang="ru-RU" dirty="0"/>
              <a:t>подзаголовок</a:t>
            </a:r>
          </a:p>
        </p:txBody>
      </p:sp>
    </p:spTree>
    <p:extLst>
      <p:ext uri="{BB962C8B-B14F-4D97-AF65-F5344CB8AC3E}">
        <p14:creationId xmlns:p14="http://schemas.microsoft.com/office/powerpoint/2010/main" val="900007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слайд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581FA-EA9D-4DD0-2720-BDE48DC6AFAE}"/>
              </a:ext>
            </a:extLst>
          </p:cNvPr>
          <p:cNvSpPr>
            <a:spLocks noGrp="1"/>
          </p:cNvSpPr>
          <p:nvPr>
            <p:ph type="title" hasCustomPrompt="1"/>
          </p:nvPr>
        </p:nvSpPr>
        <p:spPr>
          <a:xfrm>
            <a:off x="442913" y="2552382"/>
            <a:ext cx="11306175" cy="1290274"/>
          </a:xfrm>
        </p:spPr>
        <p:txBody>
          <a:bodyPr anchor="t" anchorCtr="0">
            <a:normAutofit/>
          </a:bodyPr>
          <a:lstStyle>
            <a:lvl1pPr>
              <a:defRPr sz="4400"/>
            </a:lvl1pPr>
          </a:lstStyle>
          <a:p>
            <a:r>
              <a:rPr lang="ru-RU" dirty="0"/>
              <a:t>Наименование раздела </a:t>
            </a:r>
          </a:p>
        </p:txBody>
      </p:sp>
      <p:sp>
        <p:nvSpPr>
          <p:cNvPr id="4" name="Номер слайда 3">
            <a:extLst>
              <a:ext uri="{FF2B5EF4-FFF2-40B4-BE49-F238E27FC236}">
                <a16:creationId xmlns:a16="http://schemas.microsoft.com/office/drawing/2014/main" id="{330B877C-8F6B-CB80-5B10-272FB8B279E7}"/>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6" name="Текст 5">
            <a:extLst>
              <a:ext uri="{FF2B5EF4-FFF2-40B4-BE49-F238E27FC236}">
                <a16:creationId xmlns:a16="http://schemas.microsoft.com/office/drawing/2014/main" id="{0876A58A-6056-4C77-0398-CCC95C35DC48}"/>
              </a:ext>
            </a:extLst>
          </p:cNvPr>
          <p:cNvSpPr>
            <a:spLocks noGrp="1"/>
          </p:cNvSpPr>
          <p:nvPr>
            <p:ph type="body" sz="quarter" idx="12" hasCustomPrompt="1"/>
          </p:nvPr>
        </p:nvSpPr>
        <p:spPr>
          <a:xfrm>
            <a:off x="442913" y="3929743"/>
            <a:ext cx="11306175" cy="1374412"/>
          </a:xfrm>
        </p:spPr>
        <p:txBody>
          <a:bodyPr lIns="0">
            <a:normAutofit/>
          </a:bodyPr>
          <a:lstStyle>
            <a:lvl1pPr marL="0" indent="0">
              <a:buNone/>
              <a:defRPr sz="2000"/>
            </a:lvl1pPr>
          </a:lstStyle>
          <a:p>
            <a:pPr lvl="0"/>
            <a:r>
              <a:rPr lang="ru-RU" dirty="0"/>
              <a:t>аннотация раздела</a:t>
            </a:r>
          </a:p>
        </p:txBody>
      </p:sp>
      <p:cxnSp>
        <p:nvCxnSpPr>
          <p:cNvPr id="7" name="Прямая соединительная линия 6">
            <a:extLst>
              <a:ext uri="{FF2B5EF4-FFF2-40B4-BE49-F238E27FC236}">
                <a16:creationId xmlns:a16="http://schemas.microsoft.com/office/drawing/2014/main" id="{FA6775B1-47DE-54F0-CFB4-BB7B061DB8CB}"/>
              </a:ext>
            </a:extLst>
          </p:cNvPr>
          <p:cNvCxnSpPr/>
          <p:nvPr userDrawn="1"/>
        </p:nvCxnSpPr>
        <p:spPr>
          <a:xfrm>
            <a:off x="417512" y="2438974"/>
            <a:ext cx="11306175" cy="0"/>
          </a:xfrm>
          <a:prstGeom prst="line">
            <a:avLst/>
          </a:prstGeom>
          <a:ln w="28575">
            <a:gradFill flip="none" rotWithShape="1">
              <a:gsLst>
                <a:gs pos="0">
                  <a:srgbClr val="002060"/>
                </a:gs>
                <a:gs pos="87000">
                  <a:srgbClr val="002060">
                    <a:alpha val="2800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27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раздел 2 строки_рисунок ">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3C64A3B-2649-9007-BFA8-CD0F44B1F803}"/>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5" name="Заголовок 1">
            <a:extLst>
              <a:ext uri="{FF2B5EF4-FFF2-40B4-BE49-F238E27FC236}">
                <a16:creationId xmlns:a16="http://schemas.microsoft.com/office/drawing/2014/main" id="{3572037D-8C89-0E5E-B6D5-0572594B0142}"/>
              </a:ext>
            </a:extLst>
          </p:cNvPr>
          <p:cNvSpPr>
            <a:spLocks noGrp="1"/>
          </p:cNvSpPr>
          <p:nvPr>
            <p:ph type="title" hasCustomPrompt="1"/>
          </p:nvPr>
        </p:nvSpPr>
        <p:spPr>
          <a:xfrm>
            <a:off x="442913" y="1447166"/>
            <a:ext cx="6735127" cy="1745932"/>
          </a:xfrm>
        </p:spPr>
        <p:txBody>
          <a:bodyPr anchor="t" anchorCtr="0">
            <a:normAutofit/>
          </a:bodyPr>
          <a:lstStyle>
            <a:lvl1pPr>
              <a:defRPr sz="4400"/>
            </a:lvl1pPr>
          </a:lstStyle>
          <a:p>
            <a:r>
              <a:rPr lang="ru-RU" dirty="0"/>
              <a:t>Наименование раздела две строки </a:t>
            </a:r>
          </a:p>
        </p:txBody>
      </p:sp>
      <p:sp>
        <p:nvSpPr>
          <p:cNvPr id="6" name="Текст 5">
            <a:extLst>
              <a:ext uri="{FF2B5EF4-FFF2-40B4-BE49-F238E27FC236}">
                <a16:creationId xmlns:a16="http://schemas.microsoft.com/office/drawing/2014/main" id="{528177FA-5139-1DAA-C56F-B5A51D9D61D1}"/>
              </a:ext>
            </a:extLst>
          </p:cNvPr>
          <p:cNvSpPr>
            <a:spLocks noGrp="1"/>
          </p:cNvSpPr>
          <p:nvPr>
            <p:ph type="body" sz="quarter" idx="12" hasCustomPrompt="1"/>
          </p:nvPr>
        </p:nvSpPr>
        <p:spPr>
          <a:xfrm>
            <a:off x="442913" y="3306763"/>
            <a:ext cx="6735127" cy="1890712"/>
          </a:xfrm>
        </p:spPr>
        <p:txBody>
          <a:bodyPr lIns="0">
            <a:normAutofit/>
          </a:bodyPr>
          <a:lstStyle>
            <a:lvl1pPr marL="0" indent="0">
              <a:buNone/>
              <a:defRPr sz="2000"/>
            </a:lvl1pPr>
          </a:lstStyle>
          <a:p>
            <a:pPr lvl="0"/>
            <a:r>
              <a:rPr lang="ru-RU" dirty="0"/>
              <a:t>аннотация раздела</a:t>
            </a:r>
          </a:p>
        </p:txBody>
      </p:sp>
      <p:sp>
        <p:nvSpPr>
          <p:cNvPr id="8" name="Рисунок 7">
            <a:extLst>
              <a:ext uri="{FF2B5EF4-FFF2-40B4-BE49-F238E27FC236}">
                <a16:creationId xmlns:a16="http://schemas.microsoft.com/office/drawing/2014/main" id="{4618B7D2-F3DC-519A-A630-A37FF4B9CFAF}"/>
              </a:ext>
            </a:extLst>
          </p:cNvPr>
          <p:cNvSpPr>
            <a:spLocks noGrp="1"/>
          </p:cNvSpPr>
          <p:nvPr>
            <p:ph type="pic" sz="quarter" idx="13"/>
          </p:nvPr>
        </p:nvSpPr>
        <p:spPr>
          <a:xfrm>
            <a:off x="7437438" y="0"/>
            <a:ext cx="4754562" cy="6858000"/>
          </a:xfrm>
        </p:spPr>
        <p:txBody>
          <a:bodyPr/>
          <a:lstStyle/>
          <a:p>
            <a:endParaRPr lang="ru-RU"/>
          </a:p>
        </p:txBody>
      </p:sp>
    </p:spTree>
    <p:extLst>
      <p:ext uri="{BB962C8B-B14F-4D97-AF65-F5344CB8AC3E}">
        <p14:creationId xmlns:p14="http://schemas.microsoft.com/office/powerpoint/2010/main" val="435845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EAC1FC28-B058-4D27-8C04-83B919920FB1}" type="datetime1">
              <a:rPr lang="en-US" smtClean="0"/>
              <a:t>4/23/2025</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Verdana"/>
                <a:cs typeface="Verdana"/>
              </a:defRPr>
            </a:lvl1pPr>
          </a:lstStyle>
          <a:p>
            <a:pPr marL="38100">
              <a:lnSpc>
                <a:spcPct val="100000"/>
              </a:lnSpc>
              <a:spcBef>
                <a:spcPts val="105"/>
              </a:spcBef>
            </a:pPr>
            <a:fld id="{81D60167-4931-47E6-BA6A-407CBD079E47}" type="slidenum">
              <a:rPr dirty="0"/>
              <a:t>‹#›</a:t>
            </a:fld>
            <a:endParaRPr dirty="0"/>
          </a:p>
        </p:txBody>
      </p:sp>
    </p:spTree>
    <p:extLst>
      <p:ext uri="{BB962C8B-B14F-4D97-AF65-F5344CB8AC3E}">
        <p14:creationId xmlns:p14="http://schemas.microsoft.com/office/powerpoint/2010/main" val="3986484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титул заголовок слева темная тема">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22709A-F441-1AFB-8F80-4CA3FEE2382F}"/>
              </a:ext>
            </a:extLst>
          </p:cNvPr>
          <p:cNvSpPr>
            <a:spLocks noGrp="1"/>
          </p:cNvSpPr>
          <p:nvPr>
            <p:ph type="title"/>
          </p:nvPr>
        </p:nvSpPr>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65626367-FC3A-BCFC-EA4C-9C465B0F03EB}"/>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3A5782F2-C4FE-9F31-1D53-811FA24F48AE}"/>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5" name="Текст 6">
            <a:extLst>
              <a:ext uri="{FF2B5EF4-FFF2-40B4-BE49-F238E27FC236}">
                <a16:creationId xmlns:a16="http://schemas.microsoft.com/office/drawing/2014/main" id="{23D47958-51EA-046B-87C0-49CB19B1A3F2}"/>
              </a:ext>
            </a:extLst>
          </p:cNvPr>
          <p:cNvSpPr>
            <a:spLocks noGrp="1"/>
          </p:cNvSpPr>
          <p:nvPr>
            <p:ph type="body" sz="quarter" idx="12" hasCustomPrompt="1"/>
          </p:nvPr>
        </p:nvSpPr>
        <p:spPr>
          <a:xfrm>
            <a:off x="442911" y="3432493"/>
            <a:ext cx="11306175" cy="671513"/>
          </a:xfrm>
        </p:spPr>
        <p:txBody>
          <a:bodyPr lIns="0">
            <a:normAutofit/>
          </a:bodyPr>
          <a:lstStyle>
            <a:lvl1pPr marL="0" indent="0">
              <a:buNone/>
              <a:defRPr sz="3200">
                <a:solidFill>
                  <a:schemeClr val="bg1"/>
                </a:solidFill>
                <a:latin typeface="Tilda Sans Semibold" panose="020B0602020204020303" pitchFamily="34" charset="0"/>
              </a:defRPr>
            </a:lvl1pPr>
          </a:lstStyle>
          <a:p>
            <a:pPr lvl="0"/>
            <a:r>
              <a:rPr lang="ru-RU" dirty="0"/>
              <a:t>подзаголовок</a:t>
            </a:r>
          </a:p>
        </p:txBody>
      </p:sp>
    </p:spTree>
    <p:extLst>
      <p:ext uri="{BB962C8B-B14F-4D97-AF65-F5344CB8AC3E}">
        <p14:creationId xmlns:p14="http://schemas.microsoft.com/office/powerpoint/2010/main" val="28954925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титульный по центру две строки темная тема">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1077D5-ED85-0B7F-03ED-66988761A404}"/>
              </a:ext>
            </a:extLst>
          </p:cNvPr>
          <p:cNvSpPr>
            <a:spLocks noGrp="1"/>
          </p:cNvSpPr>
          <p:nvPr>
            <p:ph type="title" hasCustomPrompt="1"/>
          </p:nvPr>
        </p:nvSpPr>
        <p:spPr>
          <a:xfrm>
            <a:off x="442913" y="2448243"/>
            <a:ext cx="11306175" cy="1961515"/>
          </a:xfrm>
        </p:spPr>
        <p:txBody>
          <a:bodyPr/>
          <a:lstStyle>
            <a:lvl1pPr algn="ctr">
              <a:defRPr/>
            </a:lvl1pPr>
          </a:lstStyle>
          <a:p>
            <a:r>
              <a:rPr lang="ru-RU" dirty="0"/>
              <a:t>Образец заголовка </a:t>
            </a:r>
            <a:br>
              <a:rPr lang="ru-RU" dirty="0"/>
            </a:br>
            <a:r>
              <a:rPr lang="ru-RU" dirty="0"/>
              <a:t>две строки </a:t>
            </a:r>
          </a:p>
        </p:txBody>
      </p:sp>
      <p:sp>
        <p:nvSpPr>
          <p:cNvPr id="3" name="Нижний колонтитул 2">
            <a:extLst>
              <a:ext uri="{FF2B5EF4-FFF2-40B4-BE49-F238E27FC236}">
                <a16:creationId xmlns:a16="http://schemas.microsoft.com/office/drawing/2014/main" id="{2A0E6ED9-B5FB-CB46-8EF0-1BBB947273D4}"/>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B3FF90B7-85C7-D4BF-8C96-81E6927D852B}"/>
              </a:ext>
            </a:extLst>
          </p:cNvPr>
          <p:cNvSpPr>
            <a:spLocks noGrp="1"/>
          </p:cNvSpPr>
          <p:nvPr>
            <p:ph type="sldNum" sz="quarter" idx="11"/>
          </p:nvPr>
        </p:nvSpPr>
        <p:spPr/>
        <p:txBody>
          <a:bodyPr/>
          <a:lstStyle/>
          <a:p>
            <a:fld id="{533AB004-3A64-4209-82F3-5E03AE042946}" type="slidenum">
              <a:rPr lang="ru-RU" smtClean="0"/>
              <a:pPr/>
              <a:t>‹#›</a:t>
            </a:fld>
            <a:endParaRPr lang="ru-RU"/>
          </a:p>
        </p:txBody>
      </p:sp>
    </p:spTree>
    <p:extLst>
      <p:ext uri="{BB962C8B-B14F-4D97-AF65-F5344CB8AC3E}">
        <p14:creationId xmlns:p14="http://schemas.microsoft.com/office/powerpoint/2010/main" val="264806713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тит. слайд с рисунком горизонт.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2" y="2254885"/>
            <a:ext cx="11306175" cy="1325563"/>
          </a:xfrm>
        </p:spPr>
        <p:txBody>
          <a:body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0" y="3869690"/>
            <a:ext cx="12192000" cy="2988310"/>
          </a:xfrm>
        </p:spPr>
        <p:txBody>
          <a:bodyPr/>
          <a:lstStyle/>
          <a:p>
            <a:endParaRPr lang="ru-RU"/>
          </a:p>
        </p:txBody>
      </p:sp>
      <p:sp>
        <p:nvSpPr>
          <p:cNvPr id="8" name="Текст 7">
            <a:extLst>
              <a:ext uri="{FF2B5EF4-FFF2-40B4-BE49-F238E27FC236}">
                <a16:creationId xmlns:a16="http://schemas.microsoft.com/office/drawing/2014/main" id="{7E29F16C-0502-A4E6-008F-9531CDF8A625}"/>
              </a:ext>
            </a:extLst>
          </p:cNvPr>
          <p:cNvSpPr>
            <a:spLocks noGrp="1"/>
          </p:cNvSpPr>
          <p:nvPr>
            <p:ph type="body" sz="quarter" idx="13"/>
          </p:nvPr>
        </p:nvSpPr>
        <p:spPr>
          <a:xfrm>
            <a:off x="442913" y="1768475"/>
            <a:ext cx="11306175" cy="319088"/>
          </a:xfrm>
        </p:spPr>
        <p:txBody>
          <a:bodyPr lIns="0">
            <a:noAutofit/>
          </a:bodyPr>
          <a:lstStyle>
            <a:lvl1pPr marL="0" indent="0">
              <a:buNone/>
              <a:defRPr sz="3200">
                <a:solidFill>
                  <a:schemeClr val="bg1"/>
                </a:solidFill>
              </a:defRPr>
            </a:lvl1pPr>
          </a:lstStyle>
          <a:p>
            <a:pPr lvl="0"/>
            <a:endParaRPr lang="ru-RU" dirty="0"/>
          </a:p>
        </p:txBody>
      </p:sp>
    </p:spTree>
    <p:extLst>
      <p:ext uri="{BB962C8B-B14F-4D97-AF65-F5344CB8AC3E}">
        <p14:creationId xmlns:p14="http://schemas.microsoft.com/office/powerpoint/2010/main" val="25473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два объекта с наименованием и описасние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093439-1039-881E-59BD-93066349D6C5}"/>
              </a:ext>
            </a:extLst>
          </p:cNvPr>
          <p:cNvSpPr>
            <a:spLocks noGrp="1"/>
          </p:cNvSpPr>
          <p:nvPr>
            <p:ph type="title"/>
          </p:nvPr>
        </p:nvSpPr>
        <p:spPr/>
        <p:txBody>
          <a:bodyPr/>
          <a:lstStyle/>
          <a:p>
            <a:r>
              <a:rPr lang="ru-RU" dirty="0"/>
              <a:t>Образец заголовка</a:t>
            </a:r>
          </a:p>
        </p:txBody>
      </p:sp>
      <p:sp>
        <p:nvSpPr>
          <p:cNvPr id="3" name="Нижний колонтитул 2">
            <a:extLst>
              <a:ext uri="{FF2B5EF4-FFF2-40B4-BE49-F238E27FC236}">
                <a16:creationId xmlns:a16="http://schemas.microsoft.com/office/drawing/2014/main" id="{40CFE8EC-B8E2-A673-DA48-4CC48047FE95}"/>
              </a:ext>
            </a:extLst>
          </p:cNvPr>
          <p:cNvSpPr>
            <a:spLocks noGrp="1"/>
          </p:cNvSpPr>
          <p:nvPr>
            <p:ph type="ftr" sz="quarter" idx="10"/>
          </p:nvPr>
        </p:nvSpPr>
        <p:spPr/>
        <p:txBody>
          <a:bodyPr/>
          <a:lstStyle/>
          <a:p>
            <a:endParaRPr lang="ru-RU" dirty="0"/>
          </a:p>
        </p:txBody>
      </p:sp>
      <p:sp>
        <p:nvSpPr>
          <p:cNvPr id="4" name="Номер слайда 3">
            <a:extLst>
              <a:ext uri="{FF2B5EF4-FFF2-40B4-BE49-F238E27FC236}">
                <a16:creationId xmlns:a16="http://schemas.microsoft.com/office/drawing/2014/main" id="{E4A4C523-1661-358F-189E-471CA6C2D5F6}"/>
              </a:ext>
            </a:extLst>
          </p:cNvPr>
          <p:cNvSpPr>
            <a:spLocks noGrp="1"/>
          </p:cNvSpPr>
          <p:nvPr>
            <p:ph type="sldNum" sz="quarter" idx="11"/>
          </p:nvPr>
        </p:nvSpPr>
        <p:spPr/>
        <p:txBody>
          <a:bodyPr/>
          <a:lstStyle/>
          <a:p>
            <a:fld id="{192AC049-6798-41A8-A0BD-CA68192034D3}" type="slidenum">
              <a:rPr lang="ru-RU" smtClean="0"/>
              <a:pPr/>
              <a:t>‹#›</a:t>
            </a:fld>
            <a:endParaRPr lang="ru-RU" dirty="0"/>
          </a:p>
        </p:txBody>
      </p:sp>
      <p:sp>
        <p:nvSpPr>
          <p:cNvPr id="6" name="Объект 5">
            <a:extLst>
              <a:ext uri="{FF2B5EF4-FFF2-40B4-BE49-F238E27FC236}">
                <a16:creationId xmlns:a16="http://schemas.microsoft.com/office/drawing/2014/main" id="{3356630E-CD6E-BFB8-A367-BAB8C9A4C467}"/>
              </a:ext>
            </a:extLst>
          </p:cNvPr>
          <p:cNvSpPr>
            <a:spLocks noGrp="1"/>
          </p:cNvSpPr>
          <p:nvPr>
            <p:ph sz="quarter" idx="12"/>
          </p:nvPr>
        </p:nvSpPr>
        <p:spPr>
          <a:xfrm>
            <a:off x="442914" y="3067050"/>
            <a:ext cx="5564348" cy="2951163"/>
          </a:xfrm>
          <a:prstGeom prst="rect">
            <a:avLst/>
          </a:prstGeom>
        </p:spPr>
        <p:txBody>
          <a:bodyPr/>
          <a:lstStyle>
            <a:lvl1pPr marL="0" indent="0">
              <a:buNone/>
              <a:defRPr/>
            </a:lvl1pPr>
          </a:lstStyle>
          <a:p>
            <a:pPr lvl="0"/>
            <a:endParaRPr lang="ru-RU" dirty="0"/>
          </a:p>
        </p:txBody>
      </p:sp>
      <p:sp>
        <p:nvSpPr>
          <p:cNvPr id="8" name="Объект 5">
            <a:extLst>
              <a:ext uri="{FF2B5EF4-FFF2-40B4-BE49-F238E27FC236}">
                <a16:creationId xmlns:a16="http://schemas.microsoft.com/office/drawing/2014/main" id="{DF649312-8D1A-C3C5-B18C-47DC3A1D176C}"/>
              </a:ext>
            </a:extLst>
          </p:cNvPr>
          <p:cNvSpPr>
            <a:spLocks noGrp="1"/>
          </p:cNvSpPr>
          <p:nvPr>
            <p:ph sz="quarter" idx="13"/>
          </p:nvPr>
        </p:nvSpPr>
        <p:spPr>
          <a:xfrm>
            <a:off x="6184738" y="3067050"/>
            <a:ext cx="5564348" cy="2951163"/>
          </a:xfrm>
          <a:prstGeom prst="rect">
            <a:avLst/>
          </a:prstGeom>
        </p:spPr>
        <p:txBody>
          <a:bodyPr/>
          <a:lstStyle>
            <a:lvl1pPr marL="0" indent="0">
              <a:buNone/>
              <a:defRPr/>
            </a:lvl1pPr>
          </a:lstStyle>
          <a:p>
            <a:pPr lvl="0"/>
            <a:endParaRPr lang="ru-RU" dirty="0"/>
          </a:p>
        </p:txBody>
      </p:sp>
      <p:sp>
        <p:nvSpPr>
          <p:cNvPr id="10" name="Текст 9">
            <a:extLst>
              <a:ext uri="{FF2B5EF4-FFF2-40B4-BE49-F238E27FC236}">
                <a16:creationId xmlns:a16="http://schemas.microsoft.com/office/drawing/2014/main" id="{9A1DC2FC-7A8E-FE32-ECF7-4CC65E53BABA}"/>
              </a:ext>
            </a:extLst>
          </p:cNvPr>
          <p:cNvSpPr>
            <a:spLocks noGrp="1"/>
          </p:cNvSpPr>
          <p:nvPr>
            <p:ph type="body" sz="quarter" idx="14" hasCustomPrompt="1"/>
          </p:nvPr>
        </p:nvSpPr>
        <p:spPr>
          <a:xfrm>
            <a:off x="442913" y="1964860"/>
            <a:ext cx="5564187" cy="967853"/>
          </a:xfrm>
          <a:prstGeom prst="rect">
            <a:avLst/>
          </a:prstGeom>
        </p:spPr>
        <p:txBody>
          <a:bodyPr/>
          <a:lstStyle>
            <a:lvl1pPr marL="0" indent="0">
              <a:buNone/>
              <a:defRPr sz="1800"/>
            </a:lvl1pPr>
          </a:lstStyle>
          <a:p>
            <a:pPr lvl="0"/>
            <a:r>
              <a:rPr lang="ru-RU" dirty="0"/>
              <a:t>Описание объекта</a:t>
            </a:r>
          </a:p>
        </p:txBody>
      </p:sp>
      <p:sp>
        <p:nvSpPr>
          <p:cNvPr id="11" name="Текст 9">
            <a:extLst>
              <a:ext uri="{FF2B5EF4-FFF2-40B4-BE49-F238E27FC236}">
                <a16:creationId xmlns:a16="http://schemas.microsoft.com/office/drawing/2014/main" id="{EE233C25-496D-31A6-A533-815A6DD716CB}"/>
              </a:ext>
            </a:extLst>
          </p:cNvPr>
          <p:cNvSpPr>
            <a:spLocks noGrp="1"/>
          </p:cNvSpPr>
          <p:nvPr>
            <p:ph type="body" sz="quarter" idx="15" hasCustomPrompt="1"/>
          </p:nvPr>
        </p:nvSpPr>
        <p:spPr>
          <a:xfrm>
            <a:off x="6184738" y="1964860"/>
            <a:ext cx="5564187" cy="967853"/>
          </a:xfrm>
          <a:prstGeom prst="rect">
            <a:avLst/>
          </a:prstGeom>
        </p:spPr>
        <p:txBody>
          <a:bodyPr/>
          <a:lstStyle>
            <a:lvl1pPr marL="0" indent="0">
              <a:buNone/>
              <a:defRPr sz="1800"/>
            </a:lvl1pPr>
          </a:lstStyle>
          <a:p>
            <a:pPr lvl="0"/>
            <a:r>
              <a:rPr lang="ru-RU" dirty="0"/>
              <a:t>Описание объекта</a:t>
            </a:r>
          </a:p>
        </p:txBody>
      </p:sp>
      <p:sp>
        <p:nvSpPr>
          <p:cNvPr id="12" name="Текст 9">
            <a:extLst>
              <a:ext uri="{FF2B5EF4-FFF2-40B4-BE49-F238E27FC236}">
                <a16:creationId xmlns:a16="http://schemas.microsoft.com/office/drawing/2014/main" id="{E71CCE98-92FF-EA0E-0E4D-BF1568A564E4}"/>
              </a:ext>
            </a:extLst>
          </p:cNvPr>
          <p:cNvSpPr>
            <a:spLocks noGrp="1"/>
          </p:cNvSpPr>
          <p:nvPr>
            <p:ph type="body" sz="quarter" idx="16" hasCustomPrompt="1"/>
          </p:nvPr>
        </p:nvSpPr>
        <p:spPr>
          <a:xfrm>
            <a:off x="442913" y="1346596"/>
            <a:ext cx="5564187" cy="483926"/>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r>
              <a:rPr lang="ru-RU" dirty="0"/>
              <a:t>Наименование объекта</a:t>
            </a:r>
          </a:p>
        </p:txBody>
      </p:sp>
      <p:sp>
        <p:nvSpPr>
          <p:cNvPr id="13" name="Текст 9">
            <a:extLst>
              <a:ext uri="{FF2B5EF4-FFF2-40B4-BE49-F238E27FC236}">
                <a16:creationId xmlns:a16="http://schemas.microsoft.com/office/drawing/2014/main" id="{435541B6-8857-6184-8B56-0177DFCFE66D}"/>
              </a:ext>
            </a:extLst>
          </p:cNvPr>
          <p:cNvSpPr>
            <a:spLocks noGrp="1"/>
          </p:cNvSpPr>
          <p:nvPr>
            <p:ph type="body" sz="quarter" idx="17" hasCustomPrompt="1"/>
          </p:nvPr>
        </p:nvSpPr>
        <p:spPr>
          <a:xfrm>
            <a:off x="6184738" y="1346596"/>
            <a:ext cx="5564187" cy="483926"/>
          </a:xfrm>
          <a:prstGeom prst="rect">
            <a:avLst/>
          </a:prstGeom>
        </p:spPr>
        <p:txBody>
          <a:bodyPr/>
          <a:lstStyle>
            <a:lvl1pPr marL="0" indent="0">
              <a:buNone/>
              <a:defRPr sz="2400">
                <a:solidFill>
                  <a:schemeClr val="tx1">
                    <a:lumMod val="75000"/>
                    <a:lumOff val="25000"/>
                  </a:schemeClr>
                </a:solidFill>
                <a:latin typeface="Tilda Sans Black" panose="020B0902020204020303" pitchFamily="34" charset="0"/>
              </a:defRPr>
            </a:lvl1pPr>
          </a:lstStyle>
          <a:p>
            <a:pPr lvl="0"/>
            <a:r>
              <a:rPr lang="ru-RU" dirty="0"/>
              <a:t>Наименование объекта</a:t>
            </a:r>
          </a:p>
        </p:txBody>
      </p:sp>
    </p:spTree>
    <p:extLst>
      <p:ext uri="{BB962C8B-B14F-4D97-AF65-F5344CB8AC3E}">
        <p14:creationId xmlns:p14="http://schemas.microsoft.com/office/powerpoint/2010/main" val="39138677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тит. слайд с рисунком верт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1844041"/>
            <a:ext cx="6781391" cy="1584959"/>
          </a:xfrm>
        </p:spPr>
        <p:txBody>
          <a:bodyPr anchor="t" anchorCtr="0">
            <a:noAutofit/>
          </a:bodyPr>
          <a:lstStyle>
            <a:lvl1pPr>
              <a:defRPr sz="4400"/>
            </a:lvl1p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7559040" y="0"/>
            <a:ext cx="4632960" cy="6858000"/>
          </a:xfrm>
        </p:spPr>
        <p:txBody>
          <a:bodyPr/>
          <a:lstStyle/>
          <a:p>
            <a:endParaRPr lang="ru-RU"/>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3" y="3703320"/>
            <a:ext cx="6780847" cy="1050608"/>
          </a:xfrm>
        </p:spPr>
        <p:txBody>
          <a:bodyPr lIns="0">
            <a:normAutofit/>
          </a:bodyPr>
          <a:lstStyle>
            <a:lvl1pPr marL="0" indent="0">
              <a:buNone/>
              <a:defRPr sz="2400">
                <a:solidFill>
                  <a:schemeClr val="bg1"/>
                </a:solidFill>
              </a:defRPr>
            </a:lvl1pPr>
          </a:lstStyle>
          <a:p>
            <a:pPr lvl="0"/>
            <a:r>
              <a:rPr lang="ru-RU" dirty="0"/>
              <a:t>подзаголовок</a:t>
            </a:r>
          </a:p>
        </p:txBody>
      </p:sp>
      <p:sp>
        <p:nvSpPr>
          <p:cNvPr id="7" name="Нижний колонтитул 4">
            <a:extLst>
              <a:ext uri="{FF2B5EF4-FFF2-40B4-BE49-F238E27FC236}">
                <a16:creationId xmlns:a16="http://schemas.microsoft.com/office/drawing/2014/main" id="{6BECF4ED-345A-D6A9-3EEE-D9670BDF6324}"/>
              </a:ext>
            </a:extLst>
          </p:cNvPr>
          <p:cNvSpPr>
            <a:spLocks noGrp="1"/>
          </p:cNvSpPr>
          <p:nvPr>
            <p:ph type="ftr" sz="quarter" idx="3"/>
          </p:nvPr>
        </p:nvSpPr>
        <p:spPr>
          <a:xfrm>
            <a:off x="442913" y="6233478"/>
            <a:ext cx="6780847" cy="334961"/>
          </a:xfrm>
          <a:prstGeom prst="rect">
            <a:avLst/>
          </a:prstGeom>
        </p:spPr>
        <p:txBody>
          <a:bodyPr vert="horz" lIns="91440" tIns="45720" rIns="91440" bIns="45720" rtlCol="0" anchor="ctr"/>
          <a:lstStyle>
            <a:lvl1pPr algn="l">
              <a:defRPr lang="ru-RU" sz="1200" kern="1200" dirty="0">
                <a:solidFill>
                  <a:schemeClr val="bg1"/>
                </a:solidFill>
                <a:latin typeface="Tilda Sans Light" panose="020B0302020204020303" pitchFamily="34" charset="0"/>
                <a:ea typeface="+mn-ea"/>
                <a:cs typeface="+mn-cs"/>
              </a:defRPr>
            </a:lvl1pPr>
          </a:lstStyle>
          <a:p>
            <a:endParaRPr lang="ru-RU"/>
          </a:p>
        </p:txBody>
      </p:sp>
    </p:spTree>
    <p:extLst>
      <p:ext uri="{BB962C8B-B14F-4D97-AF65-F5344CB8AC3E}">
        <p14:creationId xmlns:p14="http://schemas.microsoft.com/office/powerpoint/2010/main" val="17900018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тит. слайд с рисунком наискось">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6C39805F-906A-FF90-5864-8797EEC1FD27}"/>
              </a:ext>
            </a:extLst>
          </p:cNvPr>
          <p:cNvSpPr>
            <a:spLocks noGrp="1"/>
          </p:cNvSpPr>
          <p:nvPr>
            <p:ph type="pic" sz="quarter" idx="15"/>
          </p:nvPr>
        </p:nvSpPr>
        <p:spPr>
          <a:xfrm>
            <a:off x="7223760" y="0"/>
            <a:ext cx="6781391" cy="6858000"/>
          </a:xfrm>
          <a:custGeom>
            <a:avLst/>
            <a:gdLst>
              <a:gd name="connsiteX0" fmla="*/ 1009546 w 6781391"/>
              <a:gd name="connsiteY0" fmla="*/ 0 h 7696200"/>
              <a:gd name="connsiteX1" fmla="*/ 6781391 w 6781391"/>
              <a:gd name="connsiteY1" fmla="*/ 0 h 7696200"/>
              <a:gd name="connsiteX2" fmla="*/ 5771845 w 6781391"/>
              <a:gd name="connsiteY2" fmla="*/ 7696200 h 7696200"/>
              <a:gd name="connsiteX3" fmla="*/ 0 w 6781391"/>
              <a:gd name="connsiteY3" fmla="*/ 7696200 h 7696200"/>
            </a:gdLst>
            <a:ahLst/>
            <a:cxnLst>
              <a:cxn ang="0">
                <a:pos x="connsiteX0" y="connsiteY0"/>
              </a:cxn>
              <a:cxn ang="0">
                <a:pos x="connsiteX1" y="connsiteY1"/>
              </a:cxn>
              <a:cxn ang="0">
                <a:pos x="connsiteX2" y="connsiteY2"/>
              </a:cxn>
              <a:cxn ang="0">
                <a:pos x="connsiteX3" y="connsiteY3"/>
              </a:cxn>
            </a:cxnLst>
            <a:rect l="l" t="t" r="r" b="b"/>
            <a:pathLst>
              <a:path w="6781391" h="7696200">
                <a:moveTo>
                  <a:pt x="1009546" y="0"/>
                </a:moveTo>
                <a:lnTo>
                  <a:pt x="6781391" y="0"/>
                </a:lnTo>
                <a:lnTo>
                  <a:pt x="5771845" y="7696200"/>
                </a:lnTo>
                <a:lnTo>
                  <a:pt x="0" y="7696200"/>
                </a:lnTo>
                <a:close/>
              </a:path>
            </a:pathLst>
          </a:custGeom>
        </p:spPr>
        <p:txBody>
          <a:bodyPr wrap="square">
            <a:noAutofit/>
          </a:bodyPr>
          <a:lstStyle/>
          <a:p>
            <a:endParaRPr lang="ru-RU"/>
          </a:p>
        </p:txBody>
      </p:sp>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1844041"/>
            <a:ext cx="6781391" cy="1584959"/>
          </a:xfrm>
        </p:spPr>
        <p:txBody>
          <a:bodyPr anchor="t" anchorCtr="0">
            <a:noAutofit/>
          </a:bodyPr>
          <a:lstStyle>
            <a:lvl1pPr>
              <a:defRPr sz="4400"/>
            </a:lvl1pPr>
          </a:lstStyle>
          <a:p>
            <a:r>
              <a:rPr lang="ru-RU" dirty="0"/>
              <a:t>Образец заголовка</a:t>
            </a:r>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3" y="3703320"/>
            <a:ext cx="6780847" cy="1050608"/>
          </a:xfrm>
        </p:spPr>
        <p:txBody>
          <a:bodyPr lIns="0">
            <a:normAutofit/>
          </a:bodyPr>
          <a:lstStyle>
            <a:lvl1pPr marL="0" indent="0">
              <a:buNone/>
              <a:defRPr sz="2400">
                <a:solidFill>
                  <a:schemeClr val="bg1"/>
                </a:solidFill>
              </a:defRPr>
            </a:lvl1pPr>
          </a:lstStyle>
          <a:p>
            <a:pPr lvl="0"/>
            <a:r>
              <a:rPr lang="ru-RU" dirty="0"/>
              <a:t>подзаголовок</a:t>
            </a:r>
          </a:p>
        </p:txBody>
      </p:sp>
    </p:spTree>
    <p:extLst>
      <p:ext uri="{BB962C8B-B14F-4D97-AF65-F5344CB8AC3E}">
        <p14:creationId xmlns:p14="http://schemas.microsoft.com/office/powerpoint/2010/main" val="2569241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тит. слайд с 3 рисунками верт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045A29-4595-2C55-9DDA-E740DA01ABB4}"/>
              </a:ext>
            </a:extLst>
          </p:cNvPr>
          <p:cNvSpPr>
            <a:spLocks noGrp="1"/>
          </p:cNvSpPr>
          <p:nvPr>
            <p:ph type="title"/>
          </p:nvPr>
        </p:nvSpPr>
        <p:spPr>
          <a:xfrm>
            <a:off x="442913" y="2223770"/>
            <a:ext cx="6781391" cy="1205230"/>
          </a:xfrm>
        </p:spPr>
        <p:txBody>
          <a:bodyPr anchor="t" anchorCtr="0">
            <a:noAutofit/>
          </a:bodyPr>
          <a:lstStyle>
            <a:lvl1pPr>
              <a:lnSpc>
                <a:spcPct val="80000"/>
              </a:lnSpc>
              <a:defRPr sz="4400"/>
            </a:lvl1pPr>
          </a:lstStyle>
          <a:p>
            <a:r>
              <a:rPr lang="ru-RU" dirty="0"/>
              <a:t>Образец заголовка</a:t>
            </a:r>
          </a:p>
        </p:txBody>
      </p:sp>
      <p:sp>
        <p:nvSpPr>
          <p:cNvPr id="6" name="Рисунок 5">
            <a:extLst>
              <a:ext uri="{FF2B5EF4-FFF2-40B4-BE49-F238E27FC236}">
                <a16:creationId xmlns:a16="http://schemas.microsoft.com/office/drawing/2014/main" id="{B3A3743E-F411-C252-B109-6EB4415F59C7}"/>
              </a:ext>
            </a:extLst>
          </p:cNvPr>
          <p:cNvSpPr>
            <a:spLocks noGrp="1"/>
          </p:cNvSpPr>
          <p:nvPr>
            <p:ph type="pic" sz="quarter" idx="12"/>
          </p:nvPr>
        </p:nvSpPr>
        <p:spPr>
          <a:xfrm>
            <a:off x="7559040" y="0"/>
            <a:ext cx="4632960" cy="3429000"/>
          </a:xfrm>
        </p:spPr>
        <p:txBody>
          <a:bodyPr/>
          <a:lstStyle/>
          <a:p>
            <a:endParaRPr lang="ru-RU"/>
          </a:p>
        </p:txBody>
      </p:sp>
      <p:sp>
        <p:nvSpPr>
          <p:cNvPr id="5" name="Текст 4">
            <a:extLst>
              <a:ext uri="{FF2B5EF4-FFF2-40B4-BE49-F238E27FC236}">
                <a16:creationId xmlns:a16="http://schemas.microsoft.com/office/drawing/2014/main" id="{47139BED-C7E7-41B1-B95A-DA22A2924C06}"/>
              </a:ext>
            </a:extLst>
          </p:cNvPr>
          <p:cNvSpPr>
            <a:spLocks noGrp="1"/>
          </p:cNvSpPr>
          <p:nvPr>
            <p:ph type="body" sz="quarter" idx="14" hasCustomPrompt="1"/>
          </p:nvPr>
        </p:nvSpPr>
        <p:spPr>
          <a:xfrm>
            <a:off x="442913" y="3616234"/>
            <a:ext cx="6780847" cy="1050608"/>
          </a:xfrm>
        </p:spPr>
        <p:txBody>
          <a:bodyPr lIns="0">
            <a:normAutofit/>
          </a:bodyPr>
          <a:lstStyle>
            <a:lvl1pPr marL="0" indent="0">
              <a:buNone/>
              <a:defRPr sz="2400">
                <a:solidFill>
                  <a:schemeClr val="bg1"/>
                </a:solidFill>
              </a:defRPr>
            </a:lvl1pPr>
          </a:lstStyle>
          <a:p>
            <a:pPr lvl="0"/>
            <a:r>
              <a:rPr lang="ru-RU" dirty="0"/>
              <a:t>подзаголовок</a:t>
            </a:r>
          </a:p>
        </p:txBody>
      </p:sp>
      <p:sp>
        <p:nvSpPr>
          <p:cNvPr id="7" name="Нижний колонтитул 4">
            <a:extLst>
              <a:ext uri="{FF2B5EF4-FFF2-40B4-BE49-F238E27FC236}">
                <a16:creationId xmlns:a16="http://schemas.microsoft.com/office/drawing/2014/main" id="{6BECF4ED-345A-D6A9-3EEE-D9670BDF6324}"/>
              </a:ext>
            </a:extLst>
          </p:cNvPr>
          <p:cNvSpPr>
            <a:spLocks noGrp="1"/>
          </p:cNvSpPr>
          <p:nvPr>
            <p:ph type="ftr" sz="quarter" idx="3"/>
          </p:nvPr>
        </p:nvSpPr>
        <p:spPr>
          <a:xfrm>
            <a:off x="442913" y="6233478"/>
            <a:ext cx="6780847" cy="334961"/>
          </a:xfrm>
          <a:prstGeom prst="rect">
            <a:avLst/>
          </a:prstGeom>
        </p:spPr>
        <p:txBody>
          <a:bodyPr vert="horz" lIns="91440" tIns="45720" rIns="91440" bIns="45720" rtlCol="0" anchor="ctr"/>
          <a:lstStyle>
            <a:lvl1pPr algn="l">
              <a:defRPr lang="ru-RU" sz="1200" kern="1200" dirty="0">
                <a:solidFill>
                  <a:schemeClr val="bg1"/>
                </a:solidFill>
                <a:latin typeface="Tilda Sans Light" panose="020B0302020204020303" pitchFamily="34" charset="0"/>
                <a:ea typeface="+mn-ea"/>
                <a:cs typeface="+mn-cs"/>
              </a:defRPr>
            </a:lvl1pPr>
          </a:lstStyle>
          <a:p>
            <a:endParaRPr lang="ru-RU"/>
          </a:p>
        </p:txBody>
      </p:sp>
      <p:sp>
        <p:nvSpPr>
          <p:cNvPr id="4" name="Рисунок 3">
            <a:extLst>
              <a:ext uri="{FF2B5EF4-FFF2-40B4-BE49-F238E27FC236}">
                <a16:creationId xmlns:a16="http://schemas.microsoft.com/office/drawing/2014/main" id="{7428A7EC-D852-7F32-6797-A3926822CC16}"/>
              </a:ext>
            </a:extLst>
          </p:cNvPr>
          <p:cNvSpPr>
            <a:spLocks noGrp="1"/>
          </p:cNvSpPr>
          <p:nvPr>
            <p:ph type="pic" sz="quarter" idx="15"/>
          </p:nvPr>
        </p:nvSpPr>
        <p:spPr>
          <a:xfrm>
            <a:off x="7559040" y="3535680"/>
            <a:ext cx="2255520" cy="3322320"/>
          </a:xfrm>
        </p:spPr>
        <p:txBody>
          <a:bodyPr/>
          <a:lstStyle/>
          <a:p>
            <a:endParaRPr lang="ru-RU"/>
          </a:p>
        </p:txBody>
      </p:sp>
      <p:sp>
        <p:nvSpPr>
          <p:cNvPr id="8" name="Рисунок 3">
            <a:extLst>
              <a:ext uri="{FF2B5EF4-FFF2-40B4-BE49-F238E27FC236}">
                <a16:creationId xmlns:a16="http://schemas.microsoft.com/office/drawing/2014/main" id="{438A707A-58F1-EE0B-DEE7-7EE300F580F6}"/>
              </a:ext>
            </a:extLst>
          </p:cNvPr>
          <p:cNvSpPr>
            <a:spLocks noGrp="1"/>
          </p:cNvSpPr>
          <p:nvPr>
            <p:ph type="pic" sz="quarter" idx="16"/>
          </p:nvPr>
        </p:nvSpPr>
        <p:spPr>
          <a:xfrm>
            <a:off x="9921875" y="3535680"/>
            <a:ext cx="2255520" cy="3322320"/>
          </a:xfrm>
        </p:spPr>
        <p:txBody>
          <a:bodyPr/>
          <a:lstStyle/>
          <a:p>
            <a:endParaRPr lang="ru-RU"/>
          </a:p>
        </p:txBody>
      </p:sp>
    </p:spTree>
    <p:extLst>
      <p:ext uri="{BB962C8B-B14F-4D97-AF65-F5344CB8AC3E}">
        <p14:creationId xmlns:p14="http://schemas.microsoft.com/office/powerpoint/2010/main" val="56621450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слайд раздела темная тем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581FA-EA9D-4DD0-2720-BDE48DC6AFAE}"/>
              </a:ext>
            </a:extLst>
          </p:cNvPr>
          <p:cNvSpPr>
            <a:spLocks noGrp="1"/>
          </p:cNvSpPr>
          <p:nvPr>
            <p:ph type="title" hasCustomPrompt="1"/>
          </p:nvPr>
        </p:nvSpPr>
        <p:spPr>
          <a:xfrm>
            <a:off x="442913" y="2552382"/>
            <a:ext cx="11306175" cy="1410018"/>
          </a:xfrm>
        </p:spPr>
        <p:txBody>
          <a:bodyPr anchor="t" anchorCtr="0">
            <a:normAutofit/>
          </a:bodyPr>
          <a:lstStyle>
            <a:lvl1pPr>
              <a:defRPr sz="4400"/>
            </a:lvl1pPr>
          </a:lstStyle>
          <a:p>
            <a:r>
              <a:rPr lang="ru-RU" dirty="0"/>
              <a:t>Наименование раздела </a:t>
            </a:r>
          </a:p>
        </p:txBody>
      </p:sp>
      <p:sp>
        <p:nvSpPr>
          <p:cNvPr id="4" name="Номер слайда 3">
            <a:extLst>
              <a:ext uri="{FF2B5EF4-FFF2-40B4-BE49-F238E27FC236}">
                <a16:creationId xmlns:a16="http://schemas.microsoft.com/office/drawing/2014/main" id="{330B877C-8F6B-CB80-5B10-272FB8B279E7}"/>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6" name="Текст 5">
            <a:extLst>
              <a:ext uri="{FF2B5EF4-FFF2-40B4-BE49-F238E27FC236}">
                <a16:creationId xmlns:a16="http://schemas.microsoft.com/office/drawing/2014/main" id="{0876A58A-6056-4C77-0398-CCC95C35DC48}"/>
              </a:ext>
            </a:extLst>
          </p:cNvPr>
          <p:cNvSpPr>
            <a:spLocks noGrp="1"/>
          </p:cNvSpPr>
          <p:nvPr>
            <p:ph type="body" sz="quarter" idx="12" hasCustomPrompt="1"/>
          </p:nvPr>
        </p:nvSpPr>
        <p:spPr>
          <a:xfrm>
            <a:off x="442913" y="4060371"/>
            <a:ext cx="11306175" cy="1243784"/>
          </a:xfrm>
        </p:spPr>
        <p:txBody>
          <a:bodyPr lIns="0">
            <a:normAutofit/>
          </a:bodyPr>
          <a:lstStyle>
            <a:lvl1pPr marL="0" indent="0">
              <a:buNone/>
              <a:defRPr sz="2000"/>
            </a:lvl1pPr>
          </a:lstStyle>
          <a:p>
            <a:pPr lvl="0"/>
            <a:r>
              <a:rPr lang="ru-RU" dirty="0"/>
              <a:t>аннотация раздела</a:t>
            </a:r>
          </a:p>
        </p:txBody>
      </p:sp>
      <p:cxnSp>
        <p:nvCxnSpPr>
          <p:cNvPr id="7" name="Прямая соединительная линия 6">
            <a:extLst>
              <a:ext uri="{FF2B5EF4-FFF2-40B4-BE49-F238E27FC236}">
                <a16:creationId xmlns:a16="http://schemas.microsoft.com/office/drawing/2014/main" id="{FA6775B1-47DE-54F0-CFB4-BB7B061DB8CB}"/>
              </a:ext>
            </a:extLst>
          </p:cNvPr>
          <p:cNvCxnSpPr/>
          <p:nvPr userDrawn="1"/>
        </p:nvCxnSpPr>
        <p:spPr>
          <a:xfrm>
            <a:off x="417512" y="2438974"/>
            <a:ext cx="113061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8752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раздел 2 строки+рисунок темная тема">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B9CFF722-69D0-73C7-5A78-31D636744AC9}"/>
              </a:ext>
            </a:extLst>
          </p:cNvPr>
          <p:cNvSpPr>
            <a:spLocks noGrp="1"/>
          </p:cNvSpPr>
          <p:nvPr>
            <p:ph type="ftr" sz="quarter" idx="10"/>
          </p:nvPr>
        </p:nvSpPr>
        <p:spPr>
          <a:xfrm>
            <a:off x="442913" y="6233478"/>
            <a:ext cx="6735127" cy="384810"/>
          </a:xfrm>
        </p:spPr>
        <p:txBody>
          <a:bodyPr/>
          <a:lstStyle/>
          <a:p>
            <a:endParaRPr lang="ru-RU" dirty="0"/>
          </a:p>
        </p:txBody>
      </p:sp>
      <p:sp>
        <p:nvSpPr>
          <p:cNvPr id="4" name="Номер слайда 3">
            <a:extLst>
              <a:ext uri="{FF2B5EF4-FFF2-40B4-BE49-F238E27FC236}">
                <a16:creationId xmlns:a16="http://schemas.microsoft.com/office/drawing/2014/main" id="{53C64A3B-2649-9007-BFA8-CD0F44B1F803}"/>
              </a:ext>
            </a:extLst>
          </p:cNvPr>
          <p:cNvSpPr>
            <a:spLocks noGrp="1"/>
          </p:cNvSpPr>
          <p:nvPr>
            <p:ph type="sldNum" sz="quarter" idx="11"/>
          </p:nvPr>
        </p:nvSpPr>
        <p:spPr/>
        <p:txBody>
          <a:bodyPr/>
          <a:lstStyle/>
          <a:p>
            <a:fld id="{533AB004-3A64-4209-82F3-5E03AE042946}" type="slidenum">
              <a:rPr lang="ru-RU" smtClean="0"/>
              <a:pPr/>
              <a:t>‹#›</a:t>
            </a:fld>
            <a:endParaRPr lang="ru-RU"/>
          </a:p>
        </p:txBody>
      </p:sp>
      <p:sp>
        <p:nvSpPr>
          <p:cNvPr id="5" name="Заголовок 1">
            <a:extLst>
              <a:ext uri="{FF2B5EF4-FFF2-40B4-BE49-F238E27FC236}">
                <a16:creationId xmlns:a16="http://schemas.microsoft.com/office/drawing/2014/main" id="{3572037D-8C89-0E5E-B6D5-0572594B0142}"/>
              </a:ext>
            </a:extLst>
          </p:cNvPr>
          <p:cNvSpPr>
            <a:spLocks noGrp="1"/>
          </p:cNvSpPr>
          <p:nvPr>
            <p:ph type="title" hasCustomPrompt="1"/>
          </p:nvPr>
        </p:nvSpPr>
        <p:spPr>
          <a:xfrm>
            <a:off x="442913" y="1447166"/>
            <a:ext cx="6735127" cy="1745932"/>
          </a:xfrm>
        </p:spPr>
        <p:txBody>
          <a:bodyPr anchor="t" anchorCtr="0">
            <a:normAutofit/>
          </a:bodyPr>
          <a:lstStyle>
            <a:lvl1pPr>
              <a:defRPr sz="4400"/>
            </a:lvl1pPr>
          </a:lstStyle>
          <a:p>
            <a:r>
              <a:rPr lang="ru-RU" dirty="0"/>
              <a:t>Наименование раздела две строки </a:t>
            </a:r>
          </a:p>
        </p:txBody>
      </p:sp>
      <p:sp>
        <p:nvSpPr>
          <p:cNvPr id="6" name="Текст 5">
            <a:extLst>
              <a:ext uri="{FF2B5EF4-FFF2-40B4-BE49-F238E27FC236}">
                <a16:creationId xmlns:a16="http://schemas.microsoft.com/office/drawing/2014/main" id="{528177FA-5139-1DAA-C56F-B5A51D9D61D1}"/>
              </a:ext>
            </a:extLst>
          </p:cNvPr>
          <p:cNvSpPr>
            <a:spLocks noGrp="1"/>
          </p:cNvSpPr>
          <p:nvPr>
            <p:ph type="body" sz="quarter" idx="12" hasCustomPrompt="1"/>
          </p:nvPr>
        </p:nvSpPr>
        <p:spPr>
          <a:xfrm>
            <a:off x="442913" y="3306763"/>
            <a:ext cx="6735127" cy="1890712"/>
          </a:xfrm>
        </p:spPr>
        <p:txBody>
          <a:bodyPr lIns="0">
            <a:normAutofit/>
          </a:bodyPr>
          <a:lstStyle>
            <a:lvl1pPr marL="0" indent="0">
              <a:buNone/>
              <a:defRPr sz="2000"/>
            </a:lvl1pPr>
          </a:lstStyle>
          <a:p>
            <a:pPr lvl="0"/>
            <a:r>
              <a:rPr lang="ru-RU" dirty="0"/>
              <a:t>аннотация раздела</a:t>
            </a:r>
          </a:p>
        </p:txBody>
      </p:sp>
      <p:sp>
        <p:nvSpPr>
          <p:cNvPr id="8" name="Рисунок 7">
            <a:extLst>
              <a:ext uri="{FF2B5EF4-FFF2-40B4-BE49-F238E27FC236}">
                <a16:creationId xmlns:a16="http://schemas.microsoft.com/office/drawing/2014/main" id="{4618B7D2-F3DC-519A-A630-A37FF4B9CFAF}"/>
              </a:ext>
            </a:extLst>
          </p:cNvPr>
          <p:cNvSpPr>
            <a:spLocks noGrp="1"/>
          </p:cNvSpPr>
          <p:nvPr>
            <p:ph type="pic" sz="quarter" idx="13"/>
          </p:nvPr>
        </p:nvSpPr>
        <p:spPr>
          <a:xfrm>
            <a:off x="7437438" y="0"/>
            <a:ext cx="4754562" cy="6858000"/>
          </a:xfrm>
        </p:spPr>
        <p:txBody>
          <a:bodyPr/>
          <a:lstStyle/>
          <a:p>
            <a:endParaRPr lang="ru-RU"/>
          </a:p>
        </p:txBody>
      </p:sp>
    </p:spTree>
    <p:extLst>
      <p:ext uri="{BB962C8B-B14F-4D97-AF65-F5344CB8AC3E}">
        <p14:creationId xmlns:p14="http://schemas.microsoft.com/office/powerpoint/2010/main" val="4079758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34" Type="http://schemas.openxmlformats.org/officeDocument/2006/relationships/image" Target="../media/image1.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image" Target="../media/image7.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theme" Target="../theme/theme2.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1.png"/><Relationship Id="rId5" Type="http://schemas.openxmlformats.org/officeDocument/2006/relationships/slideLayout" Target="../slideLayouts/slideLayout91.xml"/><Relationship Id="rId10" Type="http://schemas.openxmlformats.org/officeDocument/2006/relationships/image" Target="../media/image7.jpg"/><Relationship Id="rId4" Type="http://schemas.openxmlformats.org/officeDocument/2006/relationships/slideLayout" Target="../slideLayouts/slideLayout9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7914AC-EB8F-524D-41B0-28240D7D20F3}"/>
              </a:ext>
            </a:extLst>
          </p:cNvPr>
          <p:cNvSpPr>
            <a:spLocks noGrp="1"/>
          </p:cNvSpPr>
          <p:nvPr>
            <p:ph type="title"/>
          </p:nvPr>
        </p:nvSpPr>
        <p:spPr>
          <a:xfrm>
            <a:off x="433486" y="620713"/>
            <a:ext cx="11315602" cy="548083"/>
          </a:xfrm>
          <a:prstGeom prst="rect">
            <a:avLst/>
          </a:prstGeom>
        </p:spPr>
        <p:txBody>
          <a:bodyPr vert="horz" lIns="0" tIns="0" rIns="91440" bIns="45720" rtlCol="0" anchor="t" anchorCtr="0">
            <a:normAutofit/>
          </a:bodyPr>
          <a:lstStyle/>
          <a:p>
            <a:r>
              <a:rPr lang="ru-RU" dirty="0"/>
              <a:t>Образец заголовка</a:t>
            </a:r>
          </a:p>
        </p:txBody>
      </p:sp>
      <p:pic>
        <p:nvPicPr>
          <p:cNvPr id="5" name="Рисунок 4">
            <a:extLst>
              <a:ext uri="{FF2B5EF4-FFF2-40B4-BE49-F238E27FC236}">
                <a16:creationId xmlns:a16="http://schemas.microsoft.com/office/drawing/2014/main" id="{2E97E3C3-7F36-F801-18C4-895FE0F7FC65}"/>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8861436" y="89206"/>
            <a:ext cx="471597" cy="471321"/>
          </a:xfrm>
          <a:prstGeom prst="rect">
            <a:avLst/>
          </a:prstGeom>
        </p:spPr>
      </p:pic>
      <p:sp>
        <p:nvSpPr>
          <p:cNvPr id="6" name="TextBox 5">
            <a:extLst>
              <a:ext uri="{FF2B5EF4-FFF2-40B4-BE49-F238E27FC236}">
                <a16:creationId xmlns:a16="http://schemas.microsoft.com/office/drawing/2014/main" id="{EFD12A86-9854-4D40-CC4B-7C66BFB0D6FC}"/>
              </a:ext>
            </a:extLst>
          </p:cNvPr>
          <p:cNvSpPr txBox="1"/>
          <p:nvPr userDrawn="1"/>
        </p:nvSpPr>
        <p:spPr>
          <a:xfrm>
            <a:off x="9333033" y="108197"/>
            <a:ext cx="2582182" cy="461665"/>
          </a:xfrm>
          <a:prstGeom prst="rect">
            <a:avLst/>
          </a:prstGeom>
          <a:noFill/>
        </p:spPr>
        <p:txBody>
          <a:bodyPr wrap="none" rtlCol="0">
            <a:spAutoFit/>
          </a:bodyPr>
          <a:lstStyle/>
          <a:p>
            <a:r>
              <a:rPr lang="ru-RU" sz="1200" dirty="0">
                <a:latin typeface="Tilda Sans Semibold" panose="020B0602020204020303" pitchFamily="34" charset="0"/>
              </a:rPr>
              <a:t>ФГБОУ ВО СГМУ (г</a:t>
            </a:r>
            <a:r>
              <a:rPr lang="ru-RU" sz="1200" dirty="0" smtClean="0">
                <a:latin typeface="Tilda Sans Semibold" panose="020B0602020204020303" pitchFamily="34" charset="0"/>
              </a:rPr>
              <a:t>. Архангельск</a:t>
            </a:r>
            <a:r>
              <a:rPr lang="ru-RU" sz="1200" dirty="0">
                <a:latin typeface="Tilda Sans Semibold" panose="020B0602020204020303" pitchFamily="34" charset="0"/>
              </a:rPr>
              <a:t>) </a:t>
            </a:r>
          </a:p>
          <a:p>
            <a:r>
              <a:rPr lang="ru-RU" sz="1200" dirty="0">
                <a:latin typeface="Tilda Sans Semibold" panose="020B0602020204020303" pitchFamily="34" charset="0"/>
              </a:rPr>
              <a:t>Минздрава России</a:t>
            </a:r>
          </a:p>
        </p:txBody>
      </p:sp>
      <p:sp>
        <p:nvSpPr>
          <p:cNvPr id="7" name="Нижний колонтитул 2">
            <a:extLst>
              <a:ext uri="{FF2B5EF4-FFF2-40B4-BE49-F238E27FC236}">
                <a16:creationId xmlns:a16="http://schemas.microsoft.com/office/drawing/2014/main" id="{ADF875F2-3786-E40B-2CB2-F04507C8A70C}"/>
              </a:ext>
            </a:extLst>
          </p:cNvPr>
          <p:cNvSpPr>
            <a:spLocks noGrp="1"/>
          </p:cNvSpPr>
          <p:nvPr>
            <p:ph type="ftr" sz="quarter" idx="3"/>
          </p:nvPr>
        </p:nvSpPr>
        <p:spPr>
          <a:xfrm>
            <a:off x="442913" y="6239972"/>
            <a:ext cx="7296388" cy="365125"/>
          </a:xfrm>
          <a:prstGeom prst="rect">
            <a:avLst/>
          </a:prstGeom>
        </p:spPr>
        <p:txBody>
          <a:bodyPr lIns="0"/>
          <a:lstStyle>
            <a:lvl1pPr>
              <a:defRPr sz="1200">
                <a:latin typeface="Tilda Sans Light" panose="020B0302020204020303" pitchFamily="34" charset="0"/>
              </a:defRPr>
            </a:lvl1pPr>
          </a:lstStyle>
          <a:p>
            <a:endParaRPr lang="ru-RU" dirty="0"/>
          </a:p>
        </p:txBody>
      </p:sp>
      <p:sp>
        <p:nvSpPr>
          <p:cNvPr id="8" name="Номер слайда 3">
            <a:extLst>
              <a:ext uri="{FF2B5EF4-FFF2-40B4-BE49-F238E27FC236}">
                <a16:creationId xmlns:a16="http://schemas.microsoft.com/office/drawing/2014/main" id="{759909B7-4172-2B3A-7B28-EF9A2E2CB6FD}"/>
              </a:ext>
            </a:extLst>
          </p:cNvPr>
          <p:cNvSpPr>
            <a:spLocks noGrp="1"/>
          </p:cNvSpPr>
          <p:nvPr>
            <p:ph type="sldNum" sz="quarter" idx="4"/>
          </p:nvPr>
        </p:nvSpPr>
        <p:spPr>
          <a:xfrm>
            <a:off x="9475787" y="6239972"/>
            <a:ext cx="2273301" cy="365125"/>
          </a:xfrm>
          <a:prstGeom prst="rect">
            <a:avLst/>
          </a:prstGeom>
        </p:spPr>
        <p:txBody>
          <a:bodyPr lIns="0"/>
          <a:lstStyle>
            <a:lvl1pPr algn="r">
              <a:defRPr lang="ru-RU" sz="1200" smtClean="0">
                <a:latin typeface="Tilda Sans Light" panose="020B0302020204020303" pitchFamily="34" charset="0"/>
              </a:defRPr>
            </a:lvl1pPr>
          </a:lstStyle>
          <a:p>
            <a:fld id="{192AC049-6798-41A8-A0BD-CA68192034D3}" type="slidenum">
              <a:rPr lang="ru-RU" smtClean="0"/>
              <a:pPr/>
              <a:t>‹#›</a:t>
            </a:fld>
            <a:endParaRPr lang="ru-RU" dirty="0"/>
          </a:p>
        </p:txBody>
      </p:sp>
      <p:sp>
        <p:nvSpPr>
          <p:cNvPr id="10" name="Текст 2">
            <a:extLst>
              <a:ext uri="{FF2B5EF4-FFF2-40B4-BE49-F238E27FC236}">
                <a16:creationId xmlns:a16="http://schemas.microsoft.com/office/drawing/2014/main" id="{4D1254C0-25E2-9508-B8C6-6E0DE50B11F6}"/>
              </a:ext>
            </a:extLst>
          </p:cNvPr>
          <p:cNvSpPr>
            <a:spLocks noGrp="1"/>
          </p:cNvSpPr>
          <p:nvPr>
            <p:ph type="body" idx="1"/>
          </p:nvPr>
        </p:nvSpPr>
        <p:spPr>
          <a:xfrm>
            <a:off x="442913" y="1825625"/>
            <a:ext cx="11306175" cy="2106296"/>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9198819"/>
      </p:ext>
    </p:extLst>
  </p:cSld>
  <p:clrMap bg1="lt1" tx1="dk1" bg2="lt2" tx2="dk2" accent1="accent1" accent2="accent2" accent3="accent3" accent4="accent4" accent5="accent5" accent6="accent6" hlink="hlink" folHlink="folHlink"/>
  <p:sldLayoutIdLst>
    <p:sldLayoutId id="2147483704" r:id="rId1"/>
    <p:sldLayoutId id="2147483727" r:id="rId2"/>
    <p:sldLayoutId id="2147483799"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93"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95" r:id="rId35"/>
    <p:sldLayoutId id="2147483797" r:id="rId36"/>
    <p:sldLayoutId id="2147483759" r:id="rId37"/>
    <p:sldLayoutId id="2147483760" r:id="rId38"/>
    <p:sldLayoutId id="2147483761" r:id="rId39"/>
    <p:sldLayoutId id="2147483762" r:id="rId40"/>
    <p:sldLayoutId id="2147483763" r:id="rId41"/>
    <p:sldLayoutId id="2147483800" r:id="rId42"/>
    <p:sldLayoutId id="2147483804" r:id="rId43"/>
    <p:sldLayoutId id="2147483805" r:id="rId4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rgbClr val="002060"/>
          </a:solidFill>
          <a:latin typeface="Tilda Sans Black" panose="020B09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29" userDrawn="1">
          <p15:clr>
            <a:srgbClr val="F26B43"/>
          </p15:clr>
        </p15:guide>
        <p15:guide id="2" pos="279">
          <p15:clr>
            <a:srgbClr val="F26B43"/>
          </p15:clr>
        </p15:guide>
        <p15:guide id="3" orient="horz" pos="391" userDrawn="1">
          <p15:clr>
            <a:srgbClr val="F26B43"/>
          </p15:clr>
        </p15:guide>
        <p15:guide id="4" pos="7401">
          <p15:clr>
            <a:srgbClr val="F26B43"/>
          </p15:clr>
        </p15:guide>
        <p15:guide id="5" orient="horz" pos="2160"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7914AC-EB8F-524D-41B0-28240D7D20F3}"/>
              </a:ext>
            </a:extLst>
          </p:cNvPr>
          <p:cNvSpPr>
            <a:spLocks noGrp="1"/>
          </p:cNvSpPr>
          <p:nvPr>
            <p:ph type="title"/>
          </p:nvPr>
        </p:nvSpPr>
        <p:spPr>
          <a:xfrm>
            <a:off x="433486" y="560527"/>
            <a:ext cx="11315602" cy="608269"/>
          </a:xfrm>
          <a:prstGeom prst="rect">
            <a:avLst/>
          </a:prstGeom>
        </p:spPr>
        <p:txBody>
          <a:bodyPr vert="horz" lIns="0" tIns="0" rIns="91440" bIns="45720" rtlCol="0" anchor="t" anchorCtr="0">
            <a:normAutofit/>
          </a:bodyPr>
          <a:lstStyle/>
          <a:p>
            <a:r>
              <a:rPr lang="ru-RU" dirty="0"/>
              <a:t>Образец заголовка</a:t>
            </a:r>
          </a:p>
        </p:txBody>
      </p:sp>
      <p:pic>
        <p:nvPicPr>
          <p:cNvPr id="5" name="Рисунок 4">
            <a:extLst>
              <a:ext uri="{FF2B5EF4-FFF2-40B4-BE49-F238E27FC236}">
                <a16:creationId xmlns:a16="http://schemas.microsoft.com/office/drawing/2014/main" id="{2E97E3C3-7F36-F801-18C4-895FE0F7FC65}"/>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8861436" y="89206"/>
            <a:ext cx="471597" cy="471321"/>
          </a:xfrm>
          <a:prstGeom prst="rect">
            <a:avLst/>
          </a:prstGeom>
        </p:spPr>
      </p:pic>
      <p:sp>
        <p:nvSpPr>
          <p:cNvPr id="6" name="TextBox 5">
            <a:extLst>
              <a:ext uri="{FF2B5EF4-FFF2-40B4-BE49-F238E27FC236}">
                <a16:creationId xmlns:a16="http://schemas.microsoft.com/office/drawing/2014/main" id="{EFD12A86-9854-4D40-CC4B-7C66BFB0D6FC}"/>
              </a:ext>
            </a:extLst>
          </p:cNvPr>
          <p:cNvSpPr txBox="1"/>
          <p:nvPr userDrawn="1"/>
        </p:nvSpPr>
        <p:spPr>
          <a:xfrm>
            <a:off x="9333033" y="108197"/>
            <a:ext cx="2582182" cy="461665"/>
          </a:xfrm>
          <a:prstGeom prst="rect">
            <a:avLst/>
          </a:prstGeom>
          <a:noFill/>
        </p:spPr>
        <p:txBody>
          <a:bodyPr wrap="none" rtlCol="0">
            <a:spAutoFit/>
          </a:bodyPr>
          <a:lstStyle/>
          <a:p>
            <a:r>
              <a:rPr lang="ru-RU" sz="1200" dirty="0">
                <a:solidFill>
                  <a:schemeClr val="bg1"/>
                </a:solidFill>
                <a:latin typeface="Tilda Sans Semibold" panose="020B0602020204020303" pitchFamily="34" charset="0"/>
              </a:rPr>
              <a:t>ФГБОУ ВО СГМУ (г</a:t>
            </a:r>
            <a:r>
              <a:rPr lang="ru-RU" sz="1200" dirty="0" smtClean="0">
                <a:solidFill>
                  <a:schemeClr val="bg1"/>
                </a:solidFill>
                <a:latin typeface="Tilda Sans Semibold" panose="020B0602020204020303" pitchFamily="34" charset="0"/>
              </a:rPr>
              <a:t>. Архангельск</a:t>
            </a:r>
            <a:r>
              <a:rPr lang="ru-RU" sz="1200" dirty="0">
                <a:solidFill>
                  <a:schemeClr val="bg1"/>
                </a:solidFill>
                <a:latin typeface="Tilda Sans Semibold" panose="020B0602020204020303" pitchFamily="34" charset="0"/>
              </a:rPr>
              <a:t>) </a:t>
            </a:r>
          </a:p>
          <a:p>
            <a:r>
              <a:rPr lang="ru-RU" sz="1200" dirty="0">
                <a:solidFill>
                  <a:schemeClr val="bg1"/>
                </a:solidFill>
                <a:latin typeface="Tilda Sans Semibold" panose="020B0602020204020303" pitchFamily="34" charset="0"/>
              </a:rPr>
              <a:t>Минздрава России</a:t>
            </a:r>
          </a:p>
        </p:txBody>
      </p:sp>
      <p:sp>
        <p:nvSpPr>
          <p:cNvPr id="7" name="Нижний колонтитул 2">
            <a:extLst>
              <a:ext uri="{FF2B5EF4-FFF2-40B4-BE49-F238E27FC236}">
                <a16:creationId xmlns:a16="http://schemas.microsoft.com/office/drawing/2014/main" id="{ADF875F2-3786-E40B-2CB2-F04507C8A70C}"/>
              </a:ext>
            </a:extLst>
          </p:cNvPr>
          <p:cNvSpPr>
            <a:spLocks noGrp="1"/>
          </p:cNvSpPr>
          <p:nvPr>
            <p:ph type="ftr" sz="quarter" idx="3"/>
          </p:nvPr>
        </p:nvSpPr>
        <p:spPr>
          <a:xfrm>
            <a:off x="442913" y="6239972"/>
            <a:ext cx="7296388" cy="365125"/>
          </a:xfrm>
          <a:prstGeom prst="rect">
            <a:avLst/>
          </a:prstGeom>
        </p:spPr>
        <p:txBody>
          <a:bodyPr lIns="0"/>
          <a:lstStyle>
            <a:lvl1pPr>
              <a:defRPr sz="1200">
                <a:solidFill>
                  <a:schemeClr val="bg1"/>
                </a:solidFill>
                <a:latin typeface="Tilda Sans Light" panose="020B0302020204020303" pitchFamily="34" charset="0"/>
              </a:defRPr>
            </a:lvl1pPr>
          </a:lstStyle>
          <a:p>
            <a:endParaRPr lang="ru-RU" dirty="0"/>
          </a:p>
        </p:txBody>
      </p:sp>
      <p:sp>
        <p:nvSpPr>
          <p:cNvPr id="8" name="Номер слайда 3">
            <a:extLst>
              <a:ext uri="{FF2B5EF4-FFF2-40B4-BE49-F238E27FC236}">
                <a16:creationId xmlns:a16="http://schemas.microsoft.com/office/drawing/2014/main" id="{759909B7-4172-2B3A-7B28-EF9A2E2CB6FD}"/>
              </a:ext>
            </a:extLst>
          </p:cNvPr>
          <p:cNvSpPr>
            <a:spLocks noGrp="1"/>
          </p:cNvSpPr>
          <p:nvPr>
            <p:ph type="sldNum" sz="quarter" idx="4"/>
          </p:nvPr>
        </p:nvSpPr>
        <p:spPr>
          <a:xfrm>
            <a:off x="9475787" y="6239972"/>
            <a:ext cx="2273301" cy="365125"/>
          </a:xfrm>
          <a:prstGeom prst="rect">
            <a:avLst/>
          </a:prstGeom>
        </p:spPr>
        <p:txBody>
          <a:bodyPr lIns="0"/>
          <a:lstStyle>
            <a:lvl1pPr algn="r">
              <a:defRPr lang="ru-RU" sz="1200" smtClean="0">
                <a:solidFill>
                  <a:schemeClr val="bg1"/>
                </a:solidFill>
                <a:latin typeface="Tilda Sans Light" panose="020B0302020204020303" pitchFamily="34" charset="0"/>
              </a:defRPr>
            </a:lvl1pPr>
          </a:lstStyle>
          <a:p>
            <a:fld id="{192AC049-6798-41A8-A0BD-CA68192034D3}" type="slidenum">
              <a:rPr lang="ru-RU" smtClean="0"/>
              <a:pPr/>
              <a:t>‹#›</a:t>
            </a:fld>
            <a:endParaRPr lang="ru-RU" dirty="0"/>
          </a:p>
        </p:txBody>
      </p:sp>
      <p:sp>
        <p:nvSpPr>
          <p:cNvPr id="9" name="Текст 2">
            <a:extLst>
              <a:ext uri="{FF2B5EF4-FFF2-40B4-BE49-F238E27FC236}">
                <a16:creationId xmlns:a16="http://schemas.microsoft.com/office/drawing/2014/main" id="{7A954E74-D523-3306-FCEA-5772BF86C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11984268"/>
      </p:ext>
    </p:extLst>
  </p:cSld>
  <p:clrMap bg1="lt1" tx1="dk1" bg2="lt2" tx2="dk2" accent1="accent1" accent2="accent2" accent3="accent3" accent4="accent4" accent5="accent5" accent6="accent6" hlink="hlink" folHlink="folHlink"/>
  <p:sldLayoutIdLst>
    <p:sldLayoutId id="2147483801" r:id="rId1"/>
    <p:sldLayoutId id="214748371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6" r:id="rId3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bg1"/>
          </a:solidFill>
          <a:latin typeface="Tilda Sans Black" panose="020B09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29">
          <p15:clr>
            <a:srgbClr val="F26B43"/>
          </p15:clr>
        </p15:guide>
        <p15:guide id="2" pos="279">
          <p15:clr>
            <a:srgbClr val="F26B43"/>
          </p15:clr>
        </p15:guide>
        <p15:guide id="3" orient="horz" pos="391">
          <p15:clr>
            <a:srgbClr val="F26B43"/>
          </p15:clr>
        </p15:guide>
        <p15:guide id="4" pos="7401">
          <p15:clr>
            <a:srgbClr val="F26B43"/>
          </p15:clr>
        </p15:guide>
        <p15:guide id="5" pos="3840" userDrawn="1">
          <p15:clr>
            <a:srgbClr val="F26B43"/>
          </p15:clr>
        </p15:guide>
        <p15:guide id="6"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D2D93-6114-470E-A3BE-7C86C75FC214}"/>
              </a:ext>
            </a:extLst>
          </p:cNvPr>
          <p:cNvSpPr>
            <a:spLocks noGrp="1"/>
          </p:cNvSpPr>
          <p:nvPr>
            <p:ph type="title"/>
          </p:nvPr>
        </p:nvSpPr>
        <p:spPr>
          <a:xfrm>
            <a:off x="442912" y="2346325"/>
            <a:ext cx="11306175" cy="1325563"/>
          </a:xfrm>
          <a:prstGeom prst="rect">
            <a:avLst/>
          </a:prstGeom>
        </p:spPr>
        <p:txBody>
          <a:bodyPr vert="horz" lIns="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8ACA434-DFAC-AFF6-6A13-DDEC3E8032F9}"/>
              </a:ext>
            </a:extLst>
          </p:cNvPr>
          <p:cNvSpPr>
            <a:spLocks noGrp="1"/>
          </p:cNvSpPr>
          <p:nvPr>
            <p:ph type="body" idx="1"/>
          </p:nvPr>
        </p:nvSpPr>
        <p:spPr>
          <a:xfrm>
            <a:off x="442913" y="3753802"/>
            <a:ext cx="11306174" cy="19764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a:extLst>
              <a:ext uri="{FF2B5EF4-FFF2-40B4-BE49-F238E27FC236}">
                <a16:creationId xmlns:a16="http://schemas.microsoft.com/office/drawing/2014/main" id="{E98AAEE1-A2F2-B0ED-1ACC-80ABC654C88A}"/>
              </a:ext>
            </a:extLst>
          </p:cNvPr>
          <p:cNvSpPr>
            <a:spLocks noGrp="1"/>
          </p:cNvSpPr>
          <p:nvPr>
            <p:ph type="ftr" sz="quarter" idx="3"/>
          </p:nvPr>
        </p:nvSpPr>
        <p:spPr>
          <a:xfrm>
            <a:off x="442913" y="6233478"/>
            <a:ext cx="7308850" cy="365125"/>
          </a:xfrm>
          <a:prstGeom prst="rect">
            <a:avLst/>
          </a:prstGeom>
        </p:spPr>
        <p:txBody>
          <a:bodyPr vert="horz" lIns="91440" tIns="45720" rIns="91440" bIns="45720" rtlCol="0" anchor="ctr"/>
          <a:lstStyle>
            <a:lvl1pPr algn="l">
              <a:defRPr lang="ru-RU" sz="1200" kern="1200" dirty="0">
                <a:solidFill>
                  <a:schemeClr val="tx1"/>
                </a:solidFill>
                <a:latin typeface="Tilda Sans Light" panose="020B0302020204020303" pitchFamily="34" charset="0"/>
                <a:ea typeface="+mn-ea"/>
                <a:cs typeface="+mn-cs"/>
              </a:defRPr>
            </a:lvl1pPr>
          </a:lstStyle>
          <a:p>
            <a:endParaRPr lang="ru-RU" dirty="0"/>
          </a:p>
        </p:txBody>
      </p:sp>
      <p:sp>
        <p:nvSpPr>
          <p:cNvPr id="6" name="Номер слайда 5">
            <a:extLst>
              <a:ext uri="{FF2B5EF4-FFF2-40B4-BE49-F238E27FC236}">
                <a16:creationId xmlns:a16="http://schemas.microsoft.com/office/drawing/2014/main" id="{3EC82B60-1F83-119E-3442-1DBD2900944D}"/>
              </a:ext>
            </a:extLst>
          </p:cNvPr>
          <p:cNvSpPr>
            <a:spLocks noGrp="1"/>
          </p:cNvSpPr>
          <p:nvPr>
            <p:ph type="sldNum" sz="quarter" idx="4"/>
          </p:nvPr>
        </p:nvSpPr>
        <p:spPr>
          <a:xfrm>
            <a:off x="9005887" y="6253163"/>
            <a:ext cx="2743200" cy="365125"/>
          </a:xfrm>
          <a:prstGeom prst="rect">
            <a:avLst/>
          </a:prstGeom>
        </p:spPr>
        <p:txBody>
          <a:bodyPr lIns="0"/>
          <a:lstStyle>
            <a:lvl1pPr algn="r">
              <a:defRPr lang="ru-RU" sz="1200" smtClean="0">
                <a:latin typeface="Tilda Sans Light" panose="020B0302020204020303" pitchFamily="34" charset="0"/>
              </a:defRPr>
            </a:lvl1pPr>
          </a:lstStyle>
          <a:p>
            <a:fld id="{533AB004-3A64-4209-82F3-5E03AE042946}" type="slidenum">
              <a:rPr lang="ru-RU" smtClean="0"/>
              <a:pPr/>
              <a:t>‹#›</a:t>
            </a:fld>
            <a:endParaRPr lang="ru-RU"/>
          </a:p>
        </p:txBody>
      </p:sp>
      <p:pic>
        <p:nvPicPr>
          <p:cNvPr id="7" name="Рисунок 6">
            <a:extLst>
              <a:ext uri="{FF2B5EF4-FFF2-40B4-BE49-F238E27FC236}">
                <a16:creationId xmlns:a16="http://schemas.microsoft.com/office/drawing/2014/main" id="{EAF6EBDD-669A-42B6-F1B2-0DB0C27DC8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8796" y="89206"/>
            <a:ext cx="471597" cy="471321"/>
          </a:xfrm>
          <a:prstGeom prst="rect">
            <a:avLst/>
          </a:prstGeom>
        </p:spPr>
      </p:pic>
      <p:sp>
        <p:nvSpPr>
          <p:cNvPr id="8" name="TextBox 7">
            <a:extLst>
              <a:ext uri="{FF2B5EF4-FFF2-40B4-BE49-F238E27FC236}">
                <a16:creationId xmlns:a16="http://schemas.microsoft.com/office/drawing/2014/main" id="{3E322E32-4EB4-5616-EB60-593259423D23}"/>
              </a:ext>
            </a:extLst>
          </p:cNvPr>
          <p:cNvSpPr txBox="1"/>
          <p:nvPr userDrawn="1"/>
        </p:nvSpPr>
        <p:spPr>
          <a:xfrm>
            <a:off x="910393" y="108197"/>
            <a:ext cx="2582182" cy="461665"/>
          </a:xfrm>
          <a:prstGeom prst="rect">
            <a:avLst/>
          </a:prstGeom>
          <a:noFill/>
        </p:spPr>
        <p:txBody>
          <a:bodyPr wrap="none" rtlCol="0">
            <a:spAutoFit/>
          </a:bodyPr>
          <a:lstStyle/>
          <a:p>
            <a:r>
              <a:rPr lang="ru-RU" sz="1200" dirty="0">
                <a:latin typeface="Tilda Sans Semibold" panose="020B0602020204020303" pitchFamily="34" charset="0"/>
              </a:rPr>
              <a:t>ФГБОУ ВО СГМУ (г</a:t>
            </a:r>
            <a:r>
              <a:rPr lang="ru-RU" sz="1200" dirty="0" smtClean="0">
                <a:latin typeface="Tilda Sans Semibold" panose="020B0602020204020303" pitchFamily="34" charset="0"/>
              </a:rPr>
              <a:t>. Архангельск</a:t>
            </a:r>
            <a:r>
              <a:rPr lang="ru-RU" sz="1200" dirty="0">
                <a:latin typeface="Tilda Sans Semibold" panose="020B0602020204020303" pitchFamily="34" charset="0"/>
              </a:rPr>
              <a:t>) </a:t>
            </a:r>
          </a:p>
          <a:p>
            <a:r>
              <a:rPr lang="ru-RU" sz="1200" dirty="0">
                <a:latin typeface="Tilda Sans Semibold" panose="020B0602020204020303" pitchFamily="34" charset="0"/>
              </a:rPr>
              <a:t>Минздрава России</a:t>
            </a:r>
          </a:p>
        </p:txBody>
      </p:sp>
    </p:spTree>
    <p:extLst>
      <p:ext uri="{BB962C8B-B14F-4D97-AF65-F5344CB8AC3E}">
        <p14:creationId xmlns:p14="http://schemas.microsoft.com/office/powerpoint/2010/main" val="32157285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6" r:id="rId5"/>
    <p:sldLayoutId id="2147483715" r:id="rId6"/>
    <p:sldLayoutId id="2147483717" r:id="rId7"/>
    <p:sldLayoutId id="2147483718" r:id="rId8"/>
    <p:sldLayoutId id="2147483723" r:id="rId9"/>
    <p:sldLayoutId id="2147483725" r:id="rId10"/>
    <p:sldLayoutId id="2147483803"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6600" kern="1200">
          <a:solidFill>
            <a:srgbClr val="002060"/>
          </a:solidFill>
          <a:latin typeface="Tilda Sans Black" panose="020B09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lda Sans"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1" userDrawn="1">
          <p15:clr>
            <a:srgbClr val="F26B43"/>
          </p15:clr>
        </p15:guide>
        <p15:guide id="2" pos="279" userDrawn="1">
          <p15:clr>
            <a:srgbClr val="F26B43"/>
          </p15:clr>
        </p15:guide>
        <p15:guide id="3" pos="7401" userDrawn="1">
          <p15:clr>
            <a:srgbClr val="F26B43"/>
          </p15:clr>
        </p15:guide>
        <p15:guide id="4" orient="horz" pos="3929" userDrawn="1">
          <p15:clr>
            <a:srgbClr val="F26B43"/>
          </p15:clr>
        </p15:guide>
        <p15:guide id="5" pos="3840" userDrawn="1">
          <p15:clr>
            <a:srgbClr val="F26B43"/>
          </p15:clr>
        </p15:guide>
        <p15:guide id="6" orient="horz" pos="2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3000" b="-3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D2D93-6114-470E-A3BE-7C86C75FC214}"/>
              </a:ext>
            </a:extLst>
          </p:cNvPr>
          <p:cNvSpPr>
            <a:spLocks noGrp="1"/>
          </p:cNvSpPr>
          <p:nvPr>
            <p:ph type="title"/>
          </p:nvPr>
        </p:nvSpPr>
        <p:spPr>
          <a:xfrm>
            <a:off x="442912" y="2346325"/>
            <a:ext cx="11306175" cy="1325563"/>
          </a:xfrm>
          <a:prstGeom prst="rect">
            <a:avLst/>
          </a:prstGeom>
        </p:spPr>
        <p:txBody>
          <a:bodyPr vert="horz" lIns="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B8ACA434-DFAC-AFF6-6A13-DDEC3E8032F9}"/>
              </a:ext>
            </a:extLst>
          </p:cNvPr>
          <p:cNvSpPr>
            <a:spLocks noGrp="1"/>
          </p:cNvSpPr>
          <p:nvPr>
            <p:ph type="body" idx="1"/>
          </p:nvPr>
        </p:nvSpPr>
        <p:spPr>
          <a:xfrm>
            <a:off x="442913" y="3753802"/>
            <a:ext cx="11306174" cy="19764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a:extLst>
              <a:ext uri="{FF2B5EF4-FFF2-40B4-BE49-F238E27FC236}">
                <a16:creationId xmlns:a16="http://schemas.microsoft.com/office/drawing/2014/main" id="{E98AAEE1-A2F2-B0ED-1ACC-80ABC654C88A}"/>
              </a:ext>
            </a:extLst>
          </p:cNvPr>
          <p:cNvSpPr>
            <a:spLocks noGrp="1"/>
          </p:cNvSpPr>
          <p:nvPr>
            <p:ph type="ftr" sz="quarter" idx="3"/>
          </p:nvPr>
        </p:nvSpPr>
        <p:spPr>
          <a:xfrm>
            <a:off x="442913" y="6233478"/>
            <a:ext cx="7308850" cy="365125"/>
          </a:xfrm>
          <a:prstGeom prst="rect">
            <a:avLst/>
          </a:prstGeom>
        </p:spPr>
        <p:txBody>
          <a:bodyPr vert="horz" lIns="91440" tIns="45720" rIns="91440" bIns="45720" rtlCol="0" anchor="ctr"/>
          <a:lstStyle>
            <a:lvl1pPr algn="l">
              <a:defRPr lang="ru-RU" sz="1200" kern="1200" dirty="0">
                <a:solidFill>
                  <a:schemeClr val="bg1"/>
                </a:solidFill>
                <a:latin typeface="Tilda Sans Light" panose="020B0302020204020303" pitchFamily="34" charset="0"/>
                <a:ea typeface="+mn-ea"/>
                <a:cs typeface="+mn-cs"/>
              </a:defRPr>
            </a:lvl1pPr>
          </a:lstStyle>
          <a:p>
            <a:endParaRPr lang="ru-RU"/>
          </a:p>
        </p:txBody>
      </p:sp>
      <p:sp>
        <p:nvSpPr>
          <p:cNvPr id="6" name="Номер слайда 5">
            <a:extLst>
              <a:ext uri="{FF2B5EF4-FFF2-40B4-BE49-F238E27FC236}">
                <a16:creationId xmlns:a16="http://schemas.microsoft.com/office/drawing/2014/main" id="{3EC82B60-1F83-119E-3442-1DBD2900944D}"/>
              </a:ext>
            </a:extLst>
          </p:cNvPr>
          <p:cNvSpPr>
            <a:spLocks noGrp="1"/>
          </p:cNvSpPr>
          <p:nvPr>
            <p:ph type="sldNum" sz="quarter" idx="4"/>
          </p:nvPr>
        </p:nvSpPr>
        <p:spPr>
          <a:xfrm>
            <a:off x="9005887" y="6253163"/>
            <a:ext cx="2743200" cy="365125"/>
          </a:xfrm>
          <a:prstGeom prst="rect">
            <a:avLst/>
          </a:prstGeom>
        </p:spPr>
        <p:txBody>
          <a:bodyPr lIns="0"/>
          <a:lstStyle>
            <a:lvl1pPr algn="r">
              <a:defRPr lang="ru-RU" sz="1200" smtClean="0">
                <a:solidFill>
                  <a:schemeClr val="bg1"/>
                </a:solidFill>
                <a:latin typeface="Tilda Sans Light" panose="020B0302020204020303" pitchFamily="34" charset="0"/>
              </a:defRPr>
            </a:lvl1pPr>
          </a:lstStyle>
          <a:p>
            <a:fld id="{533AB004-3A64-4209-82F3-5E03AE042946}" type="slidenum">
              <a:rPr lang="ru-RU" smtClean="0"/>
              <a:pPr/>
              <a:t>‹#›</a:t>
            </a:fld>
            <a:endParaRPr lang="ru-RU"/>
          </a:p>
        </p:txBody>
      </p:sp>
      <p:pic>
        <p:nvPicPr>
          <p:cNvPr id="7" name="Рисунок 6">
            <a:extLst>
              <a:ext uri="{FF2B5EF4-FFF2-40B4-BE49-F238E27FC236}">
                <a16:creationId xmlns:a16="http://schemas.microsoft.com/office/drawing/2014/main" id="{EAF6EBDD-669A-42B6-F1B2-0DB0C27DC87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38796" y="89206"/>
            <a:ext cx="471597" cy="471321"/>
          </a:xfrm>
          <a:prstGeom prst="rect">
            <a:avLst/>
          </a:prstGeom>
        </p:spPr>
      </p:pic>
      <p:sp>
        <p:nvSpPr>
          <p:cNvPr id="8" name="TextBox 7">
            <a:extLst>
              <a:ext uri="{FF2B5EF4-FFF2-40B4-BE49-F238E27FC236}">
                <a16:creationId xmlns:a16="http://schemas.microsoft.com/office/drawing/2014/main" id="{3E322E32-4EB4-5616-EB60-593259423D23}"/>
              </a:ext>
            </a:extLst>
          </p:cNvPr>
          <p:cNvSpPr txBox="1"/>
          <p:nvPr userDrawn="1"/>
        </p:nvSpPr>
        <p:spPr>
          <a:xfrm>
            <a:off x="910393" y="108197"/>
            <a:ext cx="2582182" cy="461665"/>
          </a:xfrm>
          <a:prstGeom prst="rect">
            <a:avLst/>
          </a:prstGeom>
          <a:noFill/>
        </p:spPr>
        <p:txBody>
          <a:bodyPr wrap="none" rtlCol="0">
            <a:spAutoFit/>
          </a:bodyPr>
          <a:lstStyle/>
          <a:p>
            <a:r>
              <a:rPr lang="ru-RU" sz="1200" dirty="0">
                <a:solidFill>
                  <a:schemeClr val="bg1"/>
                </a:solidFill>
                <a:latin typeface="Tilda Sans Semibold" panose="020B0602020204020303" pitchFamily="34" charset="0"/>
              </a:rPr>
              <a:t>ФГБОУ ВО СГМУ (г</a:t>
            </a:r>
            <a:r>
              <a:rPr lang="ru-RU" sz="1200" dirty="0" smtClean="0">
                <a:solidFill>
                  <a:schemeClr val="bg1"/>
                </a:solidFill>
                <a:latin typeface="Tilda Sans Semibold" panose="020B0602020204020303" pitchFamily="34" charset="0"/>
              </a:rPr>
              <a:t>. Архангельск</a:t>
            </a:r>
            <a:r>
              <a:rPr lang="ru-RU" sz="1200" dirty="0">
                <a:solidFill>
                  <a:schemeClr val="bg1"/>
                </a:solidFill>
                <a:latin typeface="Tilda Sans Semibold" panose="020B0602020204020303" pitchFamily="34" charset="0"/>
              </a:rPr>
              <a:t>) </a:t>
            </a:r>
          </a:p>
          <a:p>
            <a:r>
              <a:rPr lang="ru-RU" sz="1200" dirty="0">
                <a:solidFill>
                  <a:schemeClr val="bg1"/>
                </a:solidFill>
                <a:latin typeface="Tilda Sans Semibold" panose="020B0602020204020303" pitchFamily="34" charset="0"/>
              </a:rPr>
              <a:t>Минздрава России</a:t>
            </a:r>
          </a:p>
        </p:txBody>
      </p:sp>
    </p:spTree>
    <p:extLst>
      <p:ext uri="{BB962C8B-B14F-4D97-AF65-F5344CB8AC3E}">
        <p14:creationId xmlns:p14="http://schemas.microsoft.com/office/powerpoint/2010/main" val="31896655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9" r:id="rId3"/>
    <p:sldLayoutId id="2147483720" r:id="rId4"/>
    <p:sldLayoutId id="2147483721" r:id="rId5"/>
    <p:sldLayoutId id="2147483722" r:id="rId6"/>
    <p:sldLayoutId id="2147483724" r:id="rId7"/>
    <p:sldLayoutId id="2147483726" r:id="rId8"/>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6600" kern="1200">
          <a:solidFill>
            <a:schemeClr val="bg1"/>
          </a:solidFill>
          <a:latin typeface="Tilda Sans Black" panose="020B09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ilda Sans"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ilda Sans"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ilda Sans"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lda Sans"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ilda Sans"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1">
          <p15:clr>
            <a:srgbClr val="F26B43"/>
          </p15:clr>
        </p15:guide>
        <p15:guide id="2" pos="279">
          <p15:clr>
            <a:srgbClr val="F26B43"/>
          </p15:clr>
        </p15:guide>
        <p15:guide id="3" pos="7401">
          <p15:clr>
            <a:srgbClr val="F26B43"/>
          </p15:clr>
        </p15:guide>
        <p15:guide id="4" orient="horz" pos="3929">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3.png"/><Relationship Id="rId7" Type="http://schemas.openxmlformats.org/officeDocument/2006/relationships/diagramData" Target="../diagrams/data4.xml"/><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15.png"/><Relationship Id="rId11" Type="http://schemas.microsoft.com/office/2007/relationships/diagramDrawing" Target="../diagrams/drawing4.xml"/><Relationship Id="rId5" Type="http://schemas.openxmlformats.org/officeDocument/2006/relationships/chart" Target="../charts/chart9.xml"/><Relationship Id="rId10" Type="http://schemas.openxmlformats.org/officeDocument/2006/relationships/diagramColors" Target="../diagrams/colors4.xml"/><Relationship Id="rId4" Type="http://schemas.openxmlformats.org/officeDocument/2006/relationships/image" Target="../media/image14.png"/><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314BF42-E93B-BC91-C777-0688A9BD956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7069" r="17069"/>
          <a:stretch>
            <a:fillRect/>
          </a:stretch>
        </p:blipFill>
        <p:spPr/>
      </p:pic>
      <p:sp>
        <p:nvSpPr>
          <p:cNvPr id="3" name="Заголовок 2">
            <a:extLst>
              <a:ext uri="{FF2B5EF4-FFF2-40B4-BE49-F238E27FC236}">
                <a16:creationId xmlns:a16="http://schemas.microsoft.com/office/drawing/2014/main" id="{C69B0F55-3394-256D-4FB9-3C5D14577015}"/>
              </a:ext>
            </a:extLst>
          </p:cNvPr>
          <p:cNvSpPr>
            <a:spLocks noGrp="1"/>
          </p:cNvSpPr>
          <p:nvPr>
            <p:ph type="title"/>
          </p:nvPr>
        </p:nvSpPr>
        <p:spPr>
          <a:xfrm>
            <a:off x="442913" y="1677799"/>
            <a:ext cx="6781391" cy="1751202"/>
          </a:xfrm>
        </p:spPr>
        <p:txBody>
          <a:bodyPr/>
          <a:lstStyle/>
          <a:p>
            <a:pPr algn="ctr"/>
            <a:r>
              <a:rPr lang="ru-RU" sz="2400" b="1" dirty="0" smtClean="0">
                <a:ln w="1905"/>
                <a:solidFill>
                  <a:schemeClr val="tx1"/>
                </a:solidFill>
                <a:latin typeface="Verdana" panose="020B0604030504040204" pitchFamily="34" charset="0"/>
                <a:ea typeface="Verdana" panose="020B0604030504040204" pitchFamily="34" charset="0"/>
                <a:cs typeface="Times New Roman" pitchFamily="18" charset="0"/>
              </a:rPr>
              <a:t/>
            </a:r>
            <a:br>
              <a:rPr lang="ru-RU" sz="2400" b="1" dirty="0" smtClean="0">
                <a:ln w="1905"/>
                <a:solidFill>
                  <a:schemeClr val="tx1"/>
                </a:solidFill>
                <a:latin typeface="Verdana" panose="020B0604030504040204" pitchFamily="34" charset="0"/>
                <a:ea typeface="Verdana" panose="020B0604030504040204" pitchFamily="34" charset="0"/>
                <a:cs typeface="Times New Roman" pitchFamily="18" charset="0"/>
              </a:rPr>
            </a:br>
            <a:r>
              <a:rPr lang="ru-RU" sz="2400" b="1" dirty="0" smtClean="0">
                <a:ln w="1905"/>
                <a:solidFill>
                  <a:schemeClr val="tx1"/>
                </a:solidFill>
                <a:latin typeface="Verdana" panose="020B0604030504040204" pitchFamily="34" charset="0"/>
                <a:ea typeface="Verdana" panose="020B0604030504040204" pitchFamily="34" charset="0"/>
                <a:cs typeface="Times New Roman" pitchFamily="18" charset="0"/>
              </a:rPr>
              <a:t>О</a:t>
            </a:r>
            <a:r>
              <a:rPr lang="ru-RU" sz="2000" b="1" dirty="0" smtClean="0">
                <a:ln w="1905"/>
                <a:solidFill>
                  <a:schemeClr val="tx1"/>
                </a:solidFill>
                <a:latin typeface="Verdana" panose="020B0604030504040204" pitchFamily="34" charset="0"/>
                <a:ea typeface="Verdana" panose="020B0604030504040204" pitchFamily="34" charset="0"/>
                <a:cs typeface="Times New Roman" pitchFamily="18" charset="0"/>
              </a:rPr>
              <a:t>ТЧЕТ </a:t>
            </a:r>
            <a:r>
              <a:rPr lang="ru-RU" sz="2000" b="1" dirty="0">
                <a:ln w="1905"/>
                <a:solidFill>
                  <a:schemeClr val="tx1"/>
                </a:solidFill>
                <a:latin typeface="Verdana" panose="020B0604030504040204" pitchFamily="34" charset="0"/>
                <a:ea typeface="Verdana" panose="020B0604030504040204" pitchFamily="34" charset="0"/>
                <a:cs typeface="Times New Roman" pitchFamily="18" charset="0"/>
              </a:rPr>
              <a:t/>
            </a:r>
            <a:br>
              <a:rPr lang="ru-RU" sz="2000" b="1" dirty="0">
                <a:ln w="1905"/>
                <a:solidFill>
                  <a:schemeClr val="tx1"/>
                </a:solidFill>
                <a:latin typeface="Verdana" panose="020B0604030504040204" pitchFamily="34" charset="0"/>
                <a:ea typeface="Verdana" panose="020B0604030504040204" pitchFamily="34" charset="0"/>
                <a:cs typeface="Times New Roman" pitchFamily="18" charset="0"/>
              </a:rPr>
            </a:br>
            <a:r>
              <a:rPr lang="ru-RU" sz="2000" b="1" dirty="0">
                <a:ln w="1905"/>
                <a:solidFill>
                  <a:schemeClr val="tx1"/>
                </a:solidFill>
                <a:latin typeface="Verdana" panose="020B0604030504040204" pitchFamily="34" charset="0"/>
                <a:ea typeface="Verdana" panose="020B0604030504040204" pitchFamily="34" charset="0"/>
                <a:cs typeface="Times New Roman" pitchFamily="18" charset="0"/>
              </a:rPr>
              <a:t>проректора по  развитию регионального здравоохранения и дополнительному профессиональному образованию</a:t>
            </a:r>
            <a:r>
              <a:rPr lang="en-US" sz="2000" b="1" dirty="0">
                <a:ln w="1905"/>
                <a:solidFill>
                  <a:schemeClr val="tx1"/>
                </a:solidFill>
                <a:latin typeface="Verdana" panose="020B0604030504040204" pitchFamily="34" charset="0"/>
                <a:ea typeface="Verdana" panose="020B0604030504040204" pitchFamily="34" charset="0"/>
                <a:cs typeface="Times New Roman" pitchFamily="18" charset="0"/>
              </a:rPr>
              <a:t/>
            </a:r>
            <a:br>
              <a:rPr lang="en-US" sz="2000" b="1" dirty="0">
                <a:ln w="1905"/>
                <a:solidFill>
                  <a:schemeClr val="tx1"/>
                </a:solidFill>
                <a:latin typeface="Verdana" panose="020B0604030504040204" pitchFamily="34" charset="0"/>
                <a:ea typeface="Verdana" panose="020B0604030504040204" pitchFamily="34" charset="0"/>
                <a:cs typeface="Times New Roman" pitchFamily="18" charset="0"/>
              </a:rPr>
            </a:br>
            <a:r>
              <a:rPr lang="ru-RU" sz="2000" b="1" dirty="0">
                <a:ln w="1905"/>
                <a:solidFill>
                  <a:schemeClr val="tx1"/>
                </a:solidFill>
                <a:latin typeface="Verdana" panose="020B0604030504040204" pitchFamily="34" charset="0"/>
                <a:ea typeface="Verdana" panose="020B0604030504040204" pitchFamily="34" charset="0"/>
                <a:cs typeface="Times New Roman" pitchFamily="18" charset="0"/>
              </a:rPr>
              <a:t> </a:t>
            </a:r>
            <a:r>
              <a:rPr lang="ru-RU" sz="2000" b="1" dirty="0" smtClean="0">
                <a:ln w="1905"/>
                <a:solidFill>
                  <a:schemeClr val="tx1"/>
                </a:solidFill>
                <a:latin typeface="Verdana" panose="020B0604030504040204" pitchFamily="34" charset="0"/>
                <a:ea typeface="Verdana" panose="020B0604030504040204" pitchFamily="34" charset="0"/>
                <a:cs typeface="Times New Roman" pitchFamily="18" charset="0"/>
              </a:rPr>
              <a:t>за 2024 </a:t>
            </a:r>
            <a:r>
              <a:rPr lang="ru-RU" sz="2000" b="1" dirty="0">
                <a:ln w="1905"/>
                <a:solidFill>
                  <a:schemeClr val="tx1"/>
                </a:solidFill>
                <a:latin typeface="Verdana" panose="020B0604030504040204" pitchFamily="34" charset="0"/>
                <a:ea typeface="Verdana" panose="020B0604030504040204" pitchFamily="34" charset="0"/>
                <a:cs typeface="Times New Roman" pitchFamily="18" charset="0"/>
              </a:rPr>
              <a:t>год </a:t>
            </a:r>
            <a:endParaRPr lang="ru-RU" sz="2000" dirty="0">
              <a:solidFill>
                <a:schemeClr val="tx1"/>
              </a:solidFill>
              <a:latin typeface="Verdana" panose="020B0604030504040204" pitchFamily="34" charset="0"/>
              <a:ea typeface="Verdana" panose="020B0604030504040204" pitchFamily="34" charset="0"/>
            </a:endParaRPr>
          </a:p>
        </p:txBody>
      </p:sp>
      <p:sp>
        <p:nvSpPr>
          <p:cNvPr id="4" name="Текст 3">
            <a:extLst>
              <a:ext uri="{FF2B5EF4-FFF2-40B4-BE49-F238E27FC236}">
                <a16:creationId xmlns:a16="http://schemas.microsoft.com/office/drawing/2014/main" id="{F79FCD02-7AE0-1599-C5D7-941E67CC1D58}"/>
              </a:ext>
            </a:extLst>
          </p:cNvPr>
          <p:cNvSpPr>
            <a:spLocks noGrp="1"/>
          </p:cNvSpPr>
          <p:nvPr>
            <p:ph type="body" sz="quarter" idx="14"/>
          </p:nvPr>
        </p:nvSpPr>
        <p:spPr>
          <a:xfrm>
            <a:off x="342245" y="5195052"/>
            <a:ext cx="6780847" cy="1050608"/>
          </a:xfrm>
        </p:spPr>
        <p:txBody>
          <a:bodyPr>
            <a:normAutofit lnSpcReduction="10000"/>
          </a:bodyPr>
          <a:lstStyle/>
          <a:p>
            <a:pPr marL="34290">
              <a:spcBef>
                <a:spcPts val="100"/>
              </a:spcBef>
            </a:pPr>
            <a:r>
              <a:rPr lang="ru-RU" sz="1600" b="1" spc="50" dirty="0">
                <a:solidFill>
                  <a:schemeClr val="tx1"/>
                </a:solidFill>
                <a:latin typeface="Verdana"/>
                <a:cs typeface="Verdana"/>
              </a:rPr>
              <a:t>Докладчик:</a:t>
            </a:r>
            <a:r>
              <a:rPr lang="ru-RU" sz="1600" b="1" spc="105" dirty="0">
                <a:solidFill>
                  <a:schemeClr val="tx1"/>
                </a:solidFill>
                <a:latin typeface="Verdana"/>
                <a:cs typeface="Verdana"/>
              </a:rPr>
              <a:t> Дьячкова М.Г.</a:t>
            </a:r>
            <a:r>
              <a:rPr lang="ru-RU" sz="1600" dirty="0">
                <a:solidFill>
                  <a:schemeClr val="tx1"/>
                </a:solidFill>
              </a:rPr>
              <a:t>.</a:t>
            </a:r>
          </a:p>
          <a:p>
            <a:pPr marL="34290">
              <a:lnSpc>
                <a:spcPct val="100000"/>
              </a:lnSpc>
              <a:spcBef>
                <a:spcPts val="100"/>
              </a:spcBef>
            </a:pPr>
            <a:r>
              <a:rPr lang="ru-RU" sz="1600" b="1" spc="45" dirty="0" err="1" smtClean="0">
                <a:solidFill>
                  <a:schemeClr val="tx1"/>
                </a:solidFill>
                <a:latin typeface="Verdana"/>
                <a:cs typeface="Verdana"/>
              </a:rPr>
              <a:t>и.о</a:t>
            </a:r>
            <a:r>
              <a:rPr lang="ru-RU" sz="1600" b="1" spc="45" dirty="0" smtClean="0">
                <a:solidFill>
                  <a:schemeClr val="tx1"/>
                </a:solidFill>
                <a:latin typeface="Verdana"/>
                <a:cs typeface="Verdana"/>
              </a:rPr>
              <a:t>.</a:t>
            </a:r>
            <a:r>
              <a:rPr lang="en-US" sz="1600" b="1" spc="45" dirty="0" smtClean="0">
                <a:solidFill>
                  <a:schemeClr val="tx1"/>
                </a:solidFill>
                <a:latin typeface="Verdana"/>
                <a:cs typeface="Verdana"/>
              </a:rPr>
              <a:t> </a:t>
            </a:r>
            <a:r>
              <a:rPr lang="ru-RU" sz="1600" b="1" spc="45" dirty="0" smtClean="0">
                <a:solidFill>
                  <a:schemeClr val="tx1"/>
                </a:solidFill>
                <a:latin typeface="Verdana"/>
                <a:cs typeface="Verdana"/>
              </a:rPr>
              <a:t>проректора, </a:t>
            </a:r>
            <a:r>
              <a:rPr lang="ru-RU" sz="1600" b="1" spc="45" dirty="0">
                <a:solidFill>
                  <a:schemeClr val="tx1"/>
                </a:solidFill>
                <a:latin typeface="Verdana"/>
                <a:cs typeface="Verdana"/>
              </a:rPr>
              <a:t>к.м.н., </a:t>
            </a:r>
            <a:r>
              <a:rPr lang="ru-RU" sz="1600" b="1" spc="45" dirty="0" smtClean="0">
                <a:solidFill>
                  <a:schemeClr val="tx1"/>
                </a:solidFill>
                <a:latin typeface="Verdana"/>
                <a:cs typeface="Verdana"/>
              </a:rPr>
              <a:t>доцент</a:t>
            </a:r>
          </a:p>
          <a:p>
            <a:pPr marL="34290">
              <a:lnSpc>
                <a:spcPct val="100000"/>
              </a:lnSpc>
              <a:spcBef>
                <a:spcPts val="100"/>
              </a:spcBef>
            </a:pPr>
            <a:endParaRPr lang="ru-RU" sz="1600" b="1" spc="50" dirty="0" smtClean="0">
              <a:solidFill>
                <a:schemeClr val="tx1"/>
              </a:solidFill>
              <a:latin typeface="Verdana"/>
              <a:cs typeface="Verdana"/>
            </a:endParaRPr>
          </a:p>
          <a:p>
            <a:pPr marL="34290">
              <a:lnSpc>
                <a:spcPct val="100000"/>
              </a:lnSpc>
              <a:spcBef>
                <a:spcPts val="100"/>
              </a:spcBef>
            </a:pPr>
            <a:r>
              <a:rPr lang="en-US" sz="1600" b="1" spc="50" dirty="0" smtClean="0">
                <a:solidFill>
                  <a:schemeClr val="tx1"/>
                </a:solidFill>
                <a:latin typeface="Verdana"/>
                <a:cs typeface="Verdana"/>
              </a:rPr>
              <a:t>23</a:t>
            </a:r>
            <a:r>
              <a:rPr lang="ru-RU" sz="1600" b="1" spc="50" dirty="0" smtClean="0">
                <a:solidFill>
                  <a:schemeClr val="tx1"/>
                </a:solidFill>
                <a:latin typeface="Verdana"/>
                <a:cs typeface="Verdana"/>
              </a:rPr>
              <a:t> апреля 2025 </a:t>
            </a:r>
            <a:r>
              <a:rPr lang="ru-RU" sz="1600" b="1" spc="50" dirty="0">
                <a:solidFill>
                  <a:schemeClr val="tx1"/>
                </a:solidFill>
                <a:latin typeface="Verdana"/>
                <a:cs typeface="Verdana"/>
              </a:rPr>
              <a:t>год</a:t>
            </a:r>
            <a:endParaRPr lang="ru-RU" sz="1600" dirty="0">
              <a:solidFill>
                <a:schemeClr val="tx1"/>
              </a:solidFill>
              <a:latin typeface="Verdana"/>
              <a:cs typeface="Verdana"/>
            </a:endParaRPr>
          </a:p>
          <a:p>
            <a:pPr marL="34290">
              <a:lnSpc>
                <a:spcPct val="100000"/>
              </a:lnSpc>
              <a:spcBef>
                <a:spcPts val="100"/>
              </a:spcBef>
            </a:pPr>
            <a:endParaRPr lang="ru-RU" sz="1600" b="1" spc="45" dirty="0">
              <a:solidFill>
                <a:schemeClr val="tx1"/>
              </a:solidFill>
              <a:latin typeface="Verdana"/>
              <a:cs typeface="Verdana"/>
            </a:endParaRPr>
          </a:p>
        </p:txBody>
      </p:sp>
    </p:spTree>
    <p:extLst>
      <p:ext uri="{BB962C8B-B14F-4D97-AF65-F5344CB8AC3E}">
        <p14:creationId xmlns:p14="http://schemas.microsoft.com/office/powerpoint/2010/main" val="179912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4B5D7F-C5C8-36CF-CE2D-65B2CE2837CA}"/>
              </a:ext>
            </a:extLst>
          </p:cNvPr>
          <p:cNvSpPr>
            <a:spLocks noGrp="1"/>
          </p:cNvSpPr>
          <p:nvPr>
            <p:ph type="title"/>
          </p:nvPr>
        </p:nvSpPr>
        <p:spPr/>
        <p:txBody>
          <a:bodyPr>
            <a:normAutofit fontScale="90000"/>
          </a:bodyPr>
          <a:lstStyle/>
          <a:p>
            <a:r>
              <a:rPr lang="ru-RU" b="1" dirty="0"/>
              <a:t>Перспективы </a:t>
            </a:r>
            <a:r>
              <a:rPr lang="ru-RU" b="1" dirty="0" smtClean="0"/>
              <a:t>развития консультативно-диагностической поликлиники 2025-2026</a:t>
            </a:r>
            <a:endParaRPr lang="ru-RU" dirty="0"/>
          </a:p>
        </p:txBody>
      </p:sp>
      <p:sp>
        <p:nvSpPr>
          <p:cNvPr id="4" name="Номер слайда 3">
            <a:extLst>
              <a:ext uri="{FF2B5EF4-FFF2-40B4-BE49-F238E27FC236}">
                <a16:creationId xmlns:a16="http://schemas.microsoft.com/office/drawing/2014/main" id="{C9A60D32-5783-E777-55E6-2A625E4C3C06}"/>
              </a:ext>
            </a:extLst>
          </p:cNvPr>
          <p:cNvSpPr>
            <a:spLocks noGrp="1"/>
          </p:cNvSpPr>
          <p:nvPr>
            <p:ph type="sldNum" sz="quarter" idx="11"/>
          </p:nvPr>
        </p:nvSpPr>
        <p:spPr/>
        <p:txBody>
          <a:bodyPr/>
          <a:lstStyle/>
          <a:p>
            <a:fld id="{192AC049-6798-41A8-A0BD-CA68192034D3}" type="slidenum">
              <a:rPr lang="ru-RU" smtClean="0"/>
              <a:pPr/>
              <a:t>10</a:t>
            </a:fld>
            <a:endParaRPr lang="ru-RU" dirty="0"/>
          </a:p>
        </p:txBody>
      </p:sp>
      <p:sp>
        <p:nvSpPr>
          <p:cNvPr id="6" name="Текст 5">
            <a:extLst>
              <a:ext uri="{FF2B5EF4-FFF2-40B4-BE49-F238E27FC236}">
                <a16:creationId xmlns:a16="http://schemas.microsoft.com/office/drawing/2014/main" id="{A6D56644-79B2-5A19-4CE9-7A6B039083FE}"/>
              </a:ext>
            </a:extLst>
          </p:cNvPr>
          <p:cNvSpPr>
            <a:spLocks noGrp="1"/>
          </p:cNvSpPr>
          <p:nvPr>
            <p:ph type="body" sz="quarter" idx="17"/>
          </p:nvPr>
        </p:nvSpPr>
        <p:spPr>
          <a:xfrm>
            <a:off x="240863" y="2083862"/>
            <a:ext cx="2644236" cy="1782763"/>
          </a:xfrm>
        </p:spPr>
        <p:txBody>
          <a:bodyPr/>
          <a:lstStyle/>
          <a:p>
            <a:pPr lvl="0"/>
            <a:endParaRPr lang="ru-RU" sz="1400" dirty="0" smtClean="0">
              <a:latin typeface="Verdana" panose="020B0604030504040204" pitchFamily="34" charset="0"/>
              <a:ea typeface="Verdana" panose="020B0604030504040204" pitchFamily="34" charset="0"/>
            </a:endParaRPr>
          </a:p>
          <a:p>
            <a:pPr lvl="0"/>
            <a:r>
              <a:rPr lang="ru-RU" sz="1400" dirty="0" smtClean="0">
                <a:latin typeface="Verdana" panose="020B0604030504040204" pitchFamily="34" charset="0"/>
                <a:ea typeface="Verdana" panose="020B0604030504040204" pitchFamily="34" charset="0"/>
              </a:rPr>
              <a:t>Получение лицензии по профилю сердечно-сосудистая хирургия; диетология</a:t>
            </a:r>
          </a:p>
          <a:p>
            <a:endParaRPr lang="ru-RU" sz="1400" dirty="0">
              <a:latin typeface="Verdana" pitchFamily="34" charset="0"/>
              <a:ea typeface="Verdana" pitchFamily="34" charset="0"/>
            </a:endParaRPr>
          </a:p>
        </p:txBody>
      </p:sp>
      <p:sp>
        <p:nvSpPr>
          <p:cNvPr id="7" name="Текст 6">
            <a:extLst>
              <a:ext uri="{FF2B5EF4-FFF2-40B4-BE49-F238E27FC236}">
                <a16:creationId xmlns:a16="http://schemas.microsoft.com/office/drawing/2014/main" id="{46DCA02F-9C6C-A07B-BEEA-3FF6CFD422C8}"/>
              </a:ext>
            </a:extLst>
          </p:cNvPr>
          <p:cNvSpPr>
            <a:spLocks noGrp="1"/>
          </p:cNvSpPr>
          <p:nvPr>
            <p:ph type="body" sz="quarter" idx="19"/>
          </p:nvPr>
        </p:nvSpPr>
        <p:spPr>
          <a:xfrm>
            <a:off x="5760441" y="2421612"/>
            <a:ext cx="2772727" cy="1206259"/>
          </a:xfrm>
        </p:spPr>
        <p:txBody>
          <a:bodyPr>
            <a:normAutofit/>
          </a:bodyPr>
          <a:lstStyle/>
          <a:p>
            <a:r>
              <a:rPr lang="ru-RU" sz="1400" dirty="0" smtClean="0">
                <a:latin typeface="Verdana" pitchFamily="34" charset="0"/>
                <a:ea typeface="Verdana" pitchFamily="34" charset="0"/>
              </a:rPr>
              <a:t>Увеличение количества ППС, работающих на консультативных приемах поликлиники</a:t>
            </a:r>
            <a:endParaRPr lang="ru-RU" sz="1400" dirty="0">
              <a:latin typeface="Verdana" pitchFamily="34" charset="0"/>
              <a:ea typeface="Verdana" pitchFamily="34" charset="0"/>
            </a:endParaRPr>
          </a:p>
        </p:txBody>
      </p:sp>
      <p:sp>
        <p:nvSpPr>
          <p:cNvPr id="8" name="Текст 7">
            <a:extLst>
              <a:ext uri="{FF2B5EF4-FFF2-40B4-BE49-F238E27FC236}">
                <a16:creationId xmlns:a16="http://schemas.microsoft.com/office/drawing/2014/main" id="{DDB4B78F-6476-17D0-F8A1-BDB83477AF4D}"/>
              </a:ext>
            </a:extLst>
          </p:cNvPr>
          <p:cNvSpPr>
            <a:spLocks noGrp="1"/>
          </p:cNvSpPr>
          <p:nvPr>
            <p:ph type="body" sz="quarter" idx="20"/>
          </p:nvPr>
        </p:nvSpPr>
        <p:spPr>
          <a:xfrm>
            <a:off x="3014888" y="2111927"/>
            <a:ext cx="2772727" cy="1765985"/>
          </a:xfrm>
        </p:spPr>
        <p:txBody>
          <a:bodyPr/>
          <a:lstStyle/>
          <a:p>
            <a:pPr lvl="0"/>
            <a:endParaRPr lang="ru-RU" sz="1400" dirty="0" smtClean="0">
              <a:latin typeface="Verdana" panose="020B0604030504040204" pitchFamily="34" charset="0"/>
              <a:ea typeface="Verdana" panose="020B0604030504040204" pitchFamily="34" charset="0"/>
            </a:endParaRPr>
          </a:p>
          <a:p>
            <a:pPr lvl="0"/>
            <a:r>
              <a:rPr lang="ru-RU" sz="1400" dirty="0" smtClean="0">
                <a:latin typeface="Verdana" panose="020B0604030504040204" pitchFamily="34" charset="0"/>
                <a:ea typeface="Verdana" panose="020B0604030504040204" pitchFamily="34" charset="0"/>
              </a:rPr>
              <a:t>Прикрепление </a:t>
            </a:r>
            <a:r>
              <a:rPr lang="ru-RU" sz="1400" dirty="0">
                <a:latin typeface="Verdana" panose="020B0604030504040204" pitchFamily="34" charset="0"/>
                <a:ea typeface="Verdana" panose="020B0604030504040204" pitchFamily="34" charset="0"/>
              </a:rPr>
              <a:t>к поликлинике студентов, проживающих в общежитиях СГМУ;</a:t>
            </a:r>
          </a:p>
          <a:p>
            <a:endParaRPr lang="ru-RU" sz="1400" dirty="0">
              <a:latin typeface="Verdana" panose="020B0604030504040204" pitchFamily="34" charset="0"/>
              <a:ea typeface="Verdana" panose="020B0604030504040204" pitchFamily="34" charset="0"/>
            </a:endParaRPr>
          </a:p>
        </p:txBody>
      </p:sp>
      <p:sp>
        <p:nvSpPr>
          <p:cNvPr id="9" name="Текст 8">
            <a:extLst>
              <a:ext uri="{FF2B5EF4-FFF2-40B4-BE49-F238E27FC236}">
                <a16:creationId xmlns:a16="http://schemas.microsoft.com/office/drawing/2014/main" id="{90B4146D-C0CA-91B2-2D3D-2C33661C8AC9}"/>
              </a:ext>
            </a:extLst>
          </p:cNvPr>
          <p:cNvSpPr>
            <a:spLocks noGrp="1"/>
          </p:cNvSpPr>
          <p:nvPr>
            <p:ph type="body" sz="quarter" idx="21"/>
          </p:nvPr>
        </p:nvSpPr>
        <p:spPr>
          <a:xfrm>
            <a:off x="389134" y="4362275"/>
            <a:ext cx="2772727" cy="1863063"/>
          </a:xfrm>
        </p:spPr>
        <p:txBody>
          <a:bodyPr/>
          <a:lstStyle/>
          <a:p>
            <a:r>
              <a:rPr lang="ru-RU" sz="1400" dirty="0" smtClean="0">
                <a:latin typeface="Verdana" pitchFamily="34" charset="0"/>
                <a:ea typeface="Verdana" pitchFamily="34" charset="0"/>
              </a:rPr>
              <a:t>Переход на 100% электронный документооборот, встраивание в региональную шину цифровых технологий</a:t>
            </a:r>
            <a:endParaRPr lang="ru-RU" sz="1400" dirty="0">
              <a:latin typeface="Verdana" pitchFamily="34" charset="0"/>
              <a:ea typeface="Verdana" pitchFamily="34" charset="0"/>
            </a:endParaRPr>
          </a:p>
        </p:txBody>
      </p:sp>
      <p:sp>
        <p:nvSpPr>
          <p:cNvPr id="13" name="AutoShape 2" descr="C:\Users\djachkovamg\Downloads\%D0%9A%D0%94%D0%9F.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5" name="Picture 7"/>
          <p:cNvPicPr>
            <a:picLocks noGrp="1" noChangeAspect="1" noChangeArrowheads="1"/>
          </p:cNvPicPr>
          <p:nvPr>
            <p:ph type="pic" sz="quarter" idx="16"/>
          </p:nvPr>
        </p:nvPicPr>
        <p:blipFill>
          <a:blip r:embed="rId3">
            <a:extLst>
              <a:ext uri="{28A0092B-C50C-407E-A947-70E740481C1C}">
                <a14:useLocalDpi xmlns:a14="http://schemas.microsoft.com/office/drawing/2010/main" val="0"/>
              </a:ext>
            </a:extLst>
          </a:blip>
          <a:srcRect l="7949" r="7949"/>
          <a:stretch>
            <a:fillRect/>
          </a:stretch>
        </p:blipFill>
        <p:spPr bwMode="auto">
          <a:xfrm>
            <a:off x="8373554" y="2234177"/>
            <a:ext cx="3818446" cy="340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a:extLst>
              <a:ext uri="{FF2B5EF4-FFF2-40B4-BE49-F238E27FC236}">
                <a16:creationId xmlns:a16="http://schemas.microsoft.com/office/drawing/2014/main" id="{0C6C15F9-E85D-415A-BFAF-A0F416455486}"/>
              </a:ext>
            </a:extLst>
          </p:cNvPr>
          <p:cNvSpPr/>
          <p:nvPr/>
        </p:nvSpPr>
        <p:spPr>
          <a:xfrm>
            <a:off x="528446" y="1873173"/>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a:latin typeface="Verdana" pitchFamily="34" charset="0"/>
                <a:ea typeface="Verdana" pitchFamily="34" charset="0"/>
              </a:rPr>
              <a:t>01</a:t>
            </a:r>
          </a:p>
        </p:txBody>
      </p:sp>
      <p:sp>
        <p:nvSpPr>
          <p:cNvPr id="18" name="Прямоугольник 17">
            <a:extLst>
              <a:ext uri="{FF2B5EF4-FFF2-40B4-BE49-F238E27FC236}">
                <a16:creationId xmlns:a16="http://schemas.microsoft.com/office/drawing/2014/main" id="{0C4D26C7-8C58-45CF-9E2E-7BB03180E4BB}"/>
              </a:ext>
            </a:extLst>
          </p:cNvPr>
          <p:cNvSpPr/>
          <p:nvPr/>
        </p:nvSpPr>
        <p:spPr>
          <a:xfrm>
            <a:off x="3456204" y="1873172"/>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a:latin typeface="Verdana" pitchFamily="34" charset="0"/>
                <a:ea typeface="Verdana" pitchFamily="34" charset="0"/>
              </a:rPr>
              <a:t>0</a:t>
            </a:r>
            <a:r>
              <a:rPr lang="en-US" sz="1400" b="1" dirty="0">
                <a:latin typeface="Verdana" pitchFamily="34" charset="0"/>
                <a:ea typeface="Verdana" pitchFamily="34" charset="0"/>
              </a:rPr>
              <a:t>2</a:t>
            </a:r>
            <a:endParaRPr lang="ru-RU" sz="1400" b="1" dirty="0">
              <a:latin typeface="Verdana" pitchFamily="34" charset="0"/>
              <a:ea typeface="Verdana" pitchFamily="34" charset="0"/>
            </a:endParaRPr>
          </a:p>
        </p:txBody>
      </p:sp>
      <p:sp>
        <p:nvSpPr>
          <p:cNvPr id="19" name="Прямоугольник 18">
            <a:extLst>
              <a:ext uri="{FF2B5EF4-FFF2-40B4-BE49-F238E27FC236}">
                <a16:creationId xmlns:a16="http://schemas.microsoft.com/office/drawing/2014/main" id="{0C6C15F9-E85D-415A-BFAF-A0F416455486}"/>
              </a:ext>
            </a:extLst>
          </p:cNvPr>
          <p:cNvSpPr/>
          <p:nvPr/>
        </p:nvSpPr>
        <p:spPr>
          <a:xfrm>
            <a:off x="5855455" y="1867946"/>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03</a:t>
            </a:r>
            <a:endParaRPr lang="ru-RU" sz="1400" b="1" dirty="0">
              <a:latin typeface="Verdana" pitchFamily="34" charset="0"/>
              <a:ea typeface="Verdana" pitchFamily="34" charset="0"/>
            </a:endParaRPr>
          </a:p>
        </p:txBody>
      </p:sp>
      <p:sp>
        <p:nvSpPr>
          <p:cNvPr id="20" name="Прямоугольник 19">
            <a:extLst>
              <a:ext uri="{FF2B5EF4-FFF2-40B4-BE49-F238E27FC236}">
                <a16:creationId xmlns:a16="http://schemas.microsoft.com/office/drawing/2014/main" id="{0C4D26C7-8C58-45CF-9E2E-7BB03180E4BB}"/>
              </a:ext>
            </a:extLst>
          </p:cNvPr>
          <p:cNvSpPr/>
          <p:nvPr/>
        </p:nvSpPr>
        <p:spPr>
          <a:xfrm>
            <a:off x="528445" y="3654136"/>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04</a:t>
            </a:r>
            <a:endParaRPr lang="ru-RU" sz="1400" b="1" dirty="0">
              <a:latin typeface="Verdana" pitchFamily="34" charset="0"/>
              <a:ea typeface="Verdana" pitchFamily="34" charset="0"/>
            </a:endParaRPr>
          </a:p>
        </p:txBody>
      </p:sp>
      <p:sp>
        <p:nvSpPr>
          <p:cNvPr id="21" name="Текст 8">
            <a:extLst>
              <a:ext uri="{FF2B5EF4-FFF2-40B4-BE49-F238E27FC236}">
                <a16:creationId xmlns:a16="http://schemas.microsoft.com/office/drawing/2014/main" id="{90B4146D-C0CA-91B2-2D3D-2C33661C8AC9}"/>
              </a:ext>
            </a:extLst>
          </p:cNvPr>
          <p:cNvSpPr txBox="1">
            <a:spLocks/>
          </p:cNvSpPr>
          <p:nvPr/>
        </p:nvSpPr>
        <p:spPr>
          <a:xfrm>
            <a:off x="3082728" y="4303687"/>
            <a:ext cx="2479174" cy="18630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smtClean="0">
                <a:latin typeface="Verdana" pitchFamily="34" charset="0"/>
                <a:ea typeface="Verdana" pitchFamily="34" charset="0"/>
              </a:rPr>
              <a:t>Улучшение материально-технической базы КДП</a:t>
            </a:r>
            <a:endParaRPr lang="ru-RU" sz="1400" dirty="0">
              <a:latin typeface="Verdana" pitchFamily="34" charset="0"/>
              <a:ea typeface="Verdana" pitchFamily="34" charset="0"/>
            </a:endParaRPr>
          </a:p>
        </p:txBody>
      </p:sp>
      <p:sp>
        <p:nvSpPr>
          <p:cNvPr id="22" name="Текст 8">
            <a:extLst>
              <a:ext uri="{FF2B5EF4-FFF2-40B4-BE49-F238E27FC236}">
                <a16:creationId xmlns:a16="http://schemas.microsoft.com/office/drawing/2014/main" id="{90B4146D-C0CA-91B2-2D3D-2C33661C8AC9}"/>
              </a:ext>
            </a:extLst>
          </p:cNvPr>
          <p:cNvSpPr txBox="1">
            <a:spLocks/>
          </p:cNvSpPr>
          <p:nvPr/>
        </p:nvSpPr>
        <p:spPr>
          <a:xfrm>
            <a:off x="5855455" y="4303687"/>
            <a:ext cx="2479174" cy="18630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smtClean="0">
                <a:latin typeface="Verdana" pitchFamily="34" charset="0"/>
                <a:ea typeface="Verdana" pitchFamily="34" charset="0"/>
              </a:rPr>
              <a:t>Совместно с деканатом организовать работу кабинета психологического консультирования для студентов и граждан г. Архангельска</a:t>
            </a:r>
            <a:endParaRPr lang="ru-RU" sz="1400" dirty="0">
              <a:latin typeface="Verdana" pitchFamily="34" charset="0"/>
              <a:ea typeface="Verdana" pitchFamily="34" charset="0"/>
            </a:endParaRPr>
          </a:p>
        </p:txBody>
      </p:sp>
      <p:sp>
        <p:nvSpPr>
          <p:cNvPr id="23" name="Прямоугольник 22">
            <a:extLst>
              <a:ext uri="{FF2B5EF4-FFF2-40B4-BE49-F238E27FC236}">
                <a16:creationId xmlns:a16="http://schemas.microsoft.com/office/drawing/2014/main" id="{0C4D26C7-8C58-45CF-9E2E-7BB03180E4BB}"/>
              </a:ext>
            </a:extLst>
          </p:cNvPr>
          <p:cNvSpPr/>
          <p:nvPr/>
        </p:nvSpPr>
        <p:spPr>
          <a:xfrm>
            <a:off x="3411462" y="3654135"/>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05</a:t>
            </a:r>
            <a:endParaRPr lang="ru-RU" sz="1400" b="1" dirty="0">
              <a:latin typeface="Verdana" pitchFamily="34" charset="0"/>
              <a:ea typeface="Verdana" pitchFamily="34" charset="0"/>
            </a:endParaRPr>
          </a:p>
        </p:txBody>
      </p:sp>
      <p:sp>
        <p:nvSpPr>
          <p:cNvPr id="24" name="Прямоугольник 23">
            <a:extLst>
              <a:ext uri="{FF2B5EF4-FFF2-40B4-BE49-F238E27FC236}">
                <a16:creationId xmlns:a16="http://schemas.microsoft.com/office/drawing/2014/main" id="{0C4D26C7-8C58-45CF-9E2E-7BB03180E4BB}"/>
              </a:ext>
            </a:extLst>
          </p:cNvPr>
          <p:cNvSpPr/>
          <p:nvPr/>
        </p:nvSpPr>
        <p:spPr>
          <a:xfrm>
            <a:off x="5863903" y="3654134"/>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06</a:t>
            </a:r>
            <a:endParaRPr lang="ru-RU" sz="1400" b="1" dirty="0">
              <a:latin typeface="Verdana" pitchFamily="34" charset="0"/>
              <a:ea typeface="Verdana" pitchFamily="34" charset="0"/>
            </a:endParaRPr>
          </a:p>
        </p:txBody>
      </p:sp>
    </p:spTree>
    <p:extLst>
      <p:ext uri="{BB962C8B-B14F-4D97-AF65-F5344CB8AC3E}">
        <p14:creationId xmlns:p14="http://schemas.microsoft.com/office/powerpoint/2010/main" val="1391089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72ACAD-3C70-B4F8-75AB-67ACB1F386C2}"/>
              </a:ext>
            </a:extLst>
          </p:cNvPr>
          <p:cNvSpPr>
            <a:spLocks noGrp="1"/>
          </p:cNvSpPr>
          <p:nvPr>
            <p:ph type="title"/>
          </p:nvPr>
        </p:nvSpPr>
        <p:spPr/>
        <p:txBody>
          <a:bodyPr>
            <a:normAutofit fontScale="90000"/>
          </a:bodyPr>
          <a:lstStyle/>
          <a:p>
            <a:r>
              <a:rPr lang="ru-RU" dirty="0" smtClean="0"/>
              <a:t>Медицинская деятельность</a:t>
            </a:r>
            <a:endParaRPr lang="ru-RU" dirty="0"/>
          </a:p>
        </p:txBody>
      </p:sp>
      <p:sp>
        <p:nvSpPr>
          <p:cNvPr id="3" name="Нижний колонтитул 2">
            <a:extLst>
              <a:ext uri="{FF2B5EF4-FFF2-40B4-BE49-F238E27FC236}">
                <a16:creationId xmlns:a16="http://schemas.microsoft.com/office/drawing/2014/main" id="{D57CD687-CED0-2987-E476-A53B21E40CBA}"/>
              </a:ext>
            </a:extLst>
          </p:cNvPr>
          <p:cNvSpPr>
            <a:spLocks noGrp="1"/>
          </p:cNvSpPr>
          <p:nvPr>
            <p:ph type="ftr" sz="quarter" idx="10"/>
          </p:nvPr>
        </p:nvSpPr>
        <p:spPr>
          <a:xfrm>
            <a:off x="434523" y="5548517"/>
            <a:ext cx="3634137" cy="516723"/>
          </a:xfrm>
        </p:spPr>
        <p:txBody>
          <a:bodyPr/>
          <a:lstStyle/>
          <a:p>
            <a:pPr>
              <a:defRPr/>
            </a:pPr>
            <a:r>
              <a:rPr lang="ru-RU" sz="1400" dirty="0" smtClean="0">
                <a:latin typeface="Verdana" pitchFamily="34" charset="0"/>
                <a:ea typeface="Verdana" pitchFamily="34" charset="0"/>
              </a:rPr>
              <a:t>Докторов </a:t>
            </a:r>
            <a:r>
              <a:rPr lang="ru-RU" sz="1400" dirty="0">
                <a:latin typeface="Verdana" pitchFamily="34" charset="0"/>
                <a:ea typeface="Verdana" pitchFamily="34" charset="0"/>
              </a:rPr>
              <a:t>медицинских наук- 41</a:t>
            </a:r>
          </a:p>
          <a:p>
            <a:pPr>
              <a:defRPr/>
            </a:pPr>
            <a:r>
              <a:rPr lang="ru-RU" sz="1400" dirty="0">
                <a:latin typeface="Verdana" pitchFamily="34" charset="0"/>
                <a:ea typeface="Verdana" pitchFamily="34" charset="0"/>
              </a:rPr>
              <a:t>Кандидатов медицинских наук </a:t>
            </a:r>
            <a:r>
              <a:rPr lang="ru-RU" sz="1400" dirty="0" smtClean="0">
                <a:latin typeface="Verdana" pitchFamily="34" charset="0"/>
                <a:ea typeface="Verdana" pitchFamily="34" charset="0"/>
              </a:rPr>
              <a:t>- 121 </a:t>
            </a:r>
            <a:endParaRPr lang="ru-RU" sz="1400" dirty="0">
              <a:latin typeface="Verdana" pitchFamily="34" charset="0"/>
              <a:ea typeface="Verdana" pitchFamily="34" charset="0"/>
            </a:endParaRPr>
          </a:p>
          <a:p>
            <a:pPr algn="r"/>
            <a:endParaRPr lang="ru-RU" dirty="0">
              <a:latin typeface="Tilda Sans" panose="020B0502020204020303" pitchFamily="34" charset="0"/>
            </a:endParaRPr>
          </a:p>
          <a:p>
            <a:r>
              <a:rPr lang="ru-RU" dirty="0" err="1" smtClean="0"/>
              <a:t>ия</a:t>
            </a:r>
            <a:endParaRPr lang="ru-RU" dirty="0"/>
          </a:p>
        </p:txBody>
      </p:sp>
      <p:sp>
        <p:nvSpPr>
          <p:cNvPr id="4" name="Номер слайда 3">
            <a:extLst>
              <a:ext uri="{FF2B5EF4-FFF2-40B4-BE49-F238E27FC236}">
                <a16:creationId xmlns:a16="http://schemas.microsoft.com/office/drawing/2014/main" id="{D05BBC29-C791-2DA1-116C-11CFB0DC2B14}"/>
              </a:ext>
            </a:extLst>
          </p:cNvPr>
          <p:cNvSpPr>
            <a:spLocks noGrp="1"/>
          </p:cNvSpPr>
          <p:nvPr>
            <p:ph type="sldNum" sz="quarter" idx="11"/>
          </p:nvPr>
        </p:nvSpPr>
        <p:spPr>
          <a:xfrm>
            <a:off x="9560010" y="6136148"/>
            <a:ext cx="2273301" cy="365125"/>
          </a:xfrm>
        </p:spPr>
        <p:txBody>
          <a:bodyPr/>
          <a:lstStyle/>
          <a:p>
            <a:fld id="{192AC049-6798-41A8-A0BD-CA68192034D3}" type="slidenum">
              <a:rPr lang="ru-RU" smtClean="0"/>
              <a:pPr/>
              <a:t>11</a:t>
            </a:fld>
            <a:endParaRPr lang="ru-RU" dirty="0"/>
          </a:p>
        </p:txBody>
      </p:sp>
      <p:graphicFrame>
        <p:nvGraphicFramePr>
          <p:cNvPr id="8" name="Объект 7">
            <a:extLst>
              <a:ext uri="{FF2B5EF4-FFF2-40B4-BE49-F238E27FC236}">
                <a16:creationId xmlns:a16="http://schemas.microsoft.com/office/drawing/2014/main" id="{D91956F7-13F2-E1BD-6088-F12163F2FAE4}"/>
              </a:ext>
            </a:extLst>
          </p:cNvPr>
          <p:cNvGraphicFramePr>
            <a:graphicFrameLocks noGrp="1"/>
          </p:cNvGraphicFramePr>
          <p:nvPr>
            <p:ph sz="quarter" idx="12"/>
            <p:extLst>
              <p:ext uri="{D42A27DB-BD31-4B8C-83A1-F6EECF244321}">
                <p14:modId xmlns:p14="http://schemas.microsoft.com/office/powerpoint/2010/main" val="2422622762"/>
              </p:ext>
            </p:extLst>
          </p:nvPr>
        </p:nvGraphicFramePr>
        <p:xfrm>
          <a:off x="442913" y="1342238"/>
          <a:ext cx="5653086" cy="3914544"/>
        </p:xfrm>
        <a:graphic>
          <a:graphicData uri="http://schemas.openxmlformats.org/drawingml/2006/table">
            <a:tbl>
              <a:tblPr firstRow="1" bandRow="1">
                <a:tableStyleId>{5C22544A-7EE6-4342-B048-85BDC9FD1C3A}</a:tableStyleId>
              </a:tblPr>
              <a:tblGrid>
                <a:gridCol w="2812015">
                  <a:extLst>
                    <a:ext uri="{9D8B030D-6E8A-4147-A177-3AD203B41FA5}">
                      <a16:colId xmlns:a16="http://schemas.microsoft.com/office/drawing/2014/main" val="2661453501"/>
                    </a:ext>
                  </a:extLst>
                </a:gridCol>
                <a:gridCol w="1149292">
                  <a:extLst>
                    <a:ext uri="{9D8B030D-6E8A-4147-A177-3AD203B41FA5}">
                      <a16:colId xmlns:a16="http://schemas.microsoft.com/office/drawing/2014/main" val="2195452121"/>
                    </a:ext>
                  </a:extLst>
                </a:gridCol>
                <a:gridCol w="1691779">
                  <a:extLst>
                    <a:ext uri="{9D8B030D-6E8A-4147-A177-3AD203B41FA5}">
                      <a16:colId xmlns:a16="http://schemas.microsoft.com/office/drawing/2014/main" val="4081877375"/>
                    </a:ext>
                  </a:extLst>
                </a:gridCol>
              </a:tblGrid>
              <a:tr h="405803">
                <a:tc>
                  <a:txBody>
                    <a:bodyPr/>
                    <a:lstStyle/>
                    <a:p>
                      <a:r>
                        <a:rPr lang="ru-RU" dirty="0">
                          <a:solidFill>
                            <a:srgbClr val="404040"/>
                          </a:solidFill>
                          <a:latin typeface="Tilda Sans Black" panose="020B0902020204020303" pitchFamily="34" charset="0"/>
                        </a:rPr>
                        <a:t>Параметр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ru-RU" sz="1400" b="1" i="0" u="none" strike="noStrike" dirty="0">
                          <a:solidFill>
                            <a:schemeClr val="tx1"/>
                          </a:solidFill>
                          <a:effectLst/>
                          <a:latin typeface="Verdana" pitchFamily="34" charset="0"/>
                          <a:ea typeface="Verdana" pitchFamily="34" charset="0"/>
                        </a:rPr>
                        <a:t>штатных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ru-RU" sz="1400" b="1" i="0" u="none" strike="noStrike" dirty="0" smtClean="0">
                          <a:solidFill>
                            <a:schemeClr val="tx1"/>
                          </a:solidFill>
                          <a:effectLst/>
                          <a:latin typeface="Verdana" pitchFamily="34" charset="0"/>
                          <a:ea typeface="Verdana" pitchFamily="34" charset="0"/>
                        </a:rPr>
                        <a:t>Внешних</a:t>
                      </a:r>
                    </a:p>
                    <a:p>
                      <a:pPr algn="ctr" fontAlgn="ctr"/>
                      <a:r>
                        <a:rPr lang="ru-RU" sz="1400" b="1" i="0" u="none" strike="noStrike" dirty="0" smtClean="0">
                          <a:solidFill>
                            <a:schemeClr val="tx1"/>
                          </a:solidFill>
                          <a:effectLst/>
                          <a:latin typeface="Verdana" pitchFamily="34" charset="0"/>
                          <a:ea typeface="Verdana" pitchFamily="34" charset="0"/>
                        </a:rPr>
                        <a:t>совместителей</a:t>
                      </a:r>
                      <a:endParaRPr lang="ru-RU" sz="1400" b="1" i="0" u="none" strike="noStrike" dirty="0">
                        <a:solidFill>
                          <a:schemeClr val="tx1"/>
                        </a:solidFill>
                        <a:effectLst/>
                        <a:latin typeface="Verdana" pitchFamily="34" charset="0"/>
                        <a:ea typeface="Verdana"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0835931"/>
                  </a:ext>
                </a:extLst>
              </a:tr>
              <a:tr h="487568">
                <a:tc>
                  <a:txBody>
                    <a:bodyPr/>
                    <a:lstStyle/>
                    <a:p>
                      <a:r>
                        <a:rPr lang="ru-RU" sz="1400" dirty="0" smtClean="0">
                          <a:latin typeface="Verdana" pitchFamily="34" charset="0"/>
                          <a:ea typeface="Verdana" pitchFamily="34" charset="0"/>
                        </a:rPr>
                        <a:t>Отличников здравоохранения</a:t>
                      </a:r>
                      <a:endParaRPr lang="ru-RU" sz="1400"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b="1" dirty="0" smtClean="0">
                          <a:latin typeface="Verdana" pitchFamily="34" charset="0"/>
                          <a:ea typeface="Verdana" pitchFamily="34" charset="0"/>
                        </a:rPr>
                        <a:t>16</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b="1" dirty="0" smtClean="0">
                          <a:latin typeface="Verdana" pitchFamily="34" charset="0"/>
                          <a:ea typeface="Verdana" pitchFamily="34" charset="0"/>
                        </a:rPr>
                        <a:t>13</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243427"/>
                  </a:ext>
                </a:extLst>
              </a:tr>
              <a:tr h="487568">
                <a:tc>
                  <a:txBody>
                    <a:bodyPr/>
                    <a:lstStyle/>
                    <a:p>
                      <a:pPr algn="l" fontAlgn="b"/>
                      <a:r>
                        <a:rPr lang="ru-RU" sz="1400" b="0" i="0" u="none" strike="noStrike" dirty="0">
                          <a:solidFill>
                            <a:srgbClr val="000000"/>
                          </a:solidFill>
                          <a:effectLst/>
                          <a:latin typeface="Verdana" pitchFamily="34" charset="0"/>
                          <a:ea typeface="Verdana" pitchFamily="34" charset="0"/>
                        </a:rPr>
                        <a:t>Главных специалистов Министерства здравоохранения Архангельской области</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ru-RU" b="1" dirty="0" smtClean="0">
                          <a:latin typeface="Verdana" pitchFamily="34" charset="0"/>
                          <a:ea typeface="Verdana" pitchFamily="34" charset="0"/>
                        </a:rPr>
                        <a:t>12</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ru-RU" b="1" dirty="0" smtClean="0">
                          <a:latin typeface="Verdana" pitchFamily="34" charset="0"/>
                          <a:ea typeface="Verdana" pitchFamily="34" charset="0"/>
                        </a:rPr>
                        <a:t>14</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1289218"/>
                  </a:ext>
                </a:extLst>
              </a:tr>
              <a:tr h="487568">
                <a:tc>
                  <a:txBody>
                    <a:bodyPr/>
                    <a:lstStyle/>
                    <a:p>
                      <a:r>
                        <a:rPr lang="ru-RU" sz="1400" dirty="0" smtClean="0">
                          <a:latin typeface="Verdana" pitchFamily="34" charset="0"/>
                          <a:ea typeface="Verdana" pitchFamily="34" charset="0"/>
                        </a:rPr>
                        <a:t>Чл.-корр. РАМН</a:t>
                      </a:r>
                      <a:endParaRPr lang="ru-RU" sz="1400"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b="1" dirty="0" smtClean="0">
                          <a:latin typeface="Verdana" pitchFamily="34" charset="0"/>
                          <a:ea typeface="Verdana" pitchFamily="34" charset="0"/>
                        </a:rPr>
                        <a:t>2</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b="1" dirty="0" smtClean="0">
                          <a:latin typeface="Verdana" pitchFamily="34" charset="0"/>
                          <a:ea typeface="Verdana" pitchFamily="34" charset="0"/>
                        </a:rPr>
                        <a:t>0</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86407"/>
                  </a:ext>
                </a:extLst>
              </a:tr>
              <a:tr h="487568">
                <a:tc>
                  <a:txBody>
                    <a:bodyPr/>
                    <a:lstStyle/>
                    <a:p>
                      <a:r>
                        <a:rPr lang="ru-RU" sz="1400" dirty="0" smtClean="0">
                          <a:latin typeface="Verdana" pitchFamily="34" charset="0"/>
                          <a:ea typeface="Verdana" pitchFamily="34" charset="0"/>
                        </a:rPr>
                        <a:t>Заслуженных врачей РФ</a:t>
                      </a:r>
                      <a:endParaRPr lang="ru-RU" sz="1400"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b="1" dirty="0" smtClean="0">
                          <a:latin typeface="Verdana" pitchFamily="34" charset="0"/>
                          <a:ea typeface="Verdana" pitchFamily="34" charset="0"/>
                        </a:rPr>
                        <a:t>30</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b="1" dirty="0" smtClean="0">
                          <a:latin typeface="Verdana" pitchFamily="34" charset="0"/>
                          <a:ea typeface="Verdana" pitchFamily="34" charset="0"/>
                        </a:rPr>
                        <a:t>15</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804704"/>
                  </a:ext>
                </a:extLst>
              </a:tr>
              <a:tr h="487568">
                <a:tc>
                  <a:txBody>
                    <a:bodyPr/>
                    <a:lstStyle/>
                    <a:p>
                      <a:r>
                        <a:rPr lang="ru-RU" sz="1400" dirty="0" smtClean="0">
                          <a:latin typeface="Verdana" pitchFamily="34" charset="0"/>
                          <a:ea typeface="Verdana" pitchFamily="34" charset="0"/>
                        </a:rPr>
                        <a:t>Врачей высшей категории</a:t>
                      </a:r>
                      <a:endParaRPr lang="ru-RU" sz="1400"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latin typeface="Verdana" pitchFamily="34" charset="0"/>
                          <a:ea typeface="Verdana" pitchFamily="34" charset="0"/>
                        </a:rPr>
                        <a:t>67</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ru-RU" b="1" dirty="0" smtClean="0">
                          <a:latin typeface="Verdana" pitchFamily="34" charset="0"/>
                          <a:ea typeface="Verdana" pitchFamily="34" charset="0"/>
                        </a:rPr>
                        <a:t>42</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580041"/>
                  </a:ext>
                </a:extLst>
              </a:tr>
              <a:tr h="634470">
                <a:tc>
                  <a:txBody>
                    <a:bodyPr/>
                    <a:lstStyle/>
                    <a:p>
                      <a:r>
                        <a:rPr lang="ru-RU" sz="1400" dirty="0" smtClean="0">
                          <a:latin typeface="Verdana" pitchFamily="34" charset="0"/>
                          <a:ea typeface="Verdana" pitchFamily="34" charset="0"/>
                        </a:rPr>
                        <a:t>Врачей 1-ой категории…</a:t>
                      </a:r>
                      <a:endParaRPr lang="ru-RU" sz="1400"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b="1" dirty="0" smtClean="0">
                          <a:latin typeface="Verdana" pitchFamily="34" charset="0"/>
                          <a:ea typeface="Verdana" pitchFamily="34" charset="0"/>
                        </a:rPr>
                        <a:t>19</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b="1" dirty="0" smtClean="0">
                          <a:latin typeface="Verdana" pitchFamily="34" charset="0"/>
                          <a:ea typeface="Verdana" pitchFamily="34" charset="0"/>
                        </a:rPr>
                        <a:t>9</a:t>
                      </a:r>
                      <a:endParaRPr lang="ru-RU" b="1" dirty="0">
                        <a:latin typeface="Verdana" pitchFamily="34" charset="0"/>
                        <a:ea typeface="Verdana"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423326"/>
                  </a:ext>
                </a:extLst>
              </a:tr>
            </a:tbl>
          </a:graphicData>
        </a:graphic>
      </p:graphicFrame>
      <p:sp>
        <p:nvSpPr>
          <p:cNvPr id="6" name="Прямоугольник 5"/>
          <p:cNvSpPr/>
          <p:nvPr/>
        </p:nvSpPr>
        <p:spPr>
          <a:xfrm>
            <a:off x="6316908" y="3902280"/>
            <a:ext cx="2518095"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17 преподавателей клинических кафедр работают в КДП</a:t>
            </a:r>
            <a:endParaRPr lang="ru-RU" b="1" dirty="0"/>
          </a:p>
        </p:txBody>
      </p:sp>
      <p:sp>
        <p:nvSpPr>
          <p:cNvPr id="17" name="Прямоугольник 16"/>
          <p:cNvSpPr/>
          <p:nvPr/>
        </p:nvSpPr>
        <p:spPr>
          <a:xfrm>
            <a:off x="6316909" y="1308682"/>
            <a:ext cx="2518095" cy="1887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27 медицинских организации города являются клиническими базами университета</a:t>
            </a:r>
            <a:endParaRPr lang="ru-RU" b="1" dirty="0"/>
          </a:p>
        </p:txBody>
      </p:sp>
      <p:sp>
        <p:nvSpPr>
          <p:cNvPr id="14" name="Рисунок 13"/>
          <p:cNvSpPr>
            <a:spLocks noGrp="1"/>
          </p:cNvSpPr>
          <p:nvPr>
            <p:ph type="pic" sz="quarter" idx="14"/>
          </p:nvPr>
        </p:nvSpPr>
        <p:spPr/>
      </p:sp>
      <p:sp>
        <p:nvSpPr>
          <p:cNvPr id="15" name="Прямоугольник 14"/>
          <p:cNvSpPr/>
          <p:nvPr/>
        </p:nvSpPr>
        <p:spPr>
          <a:xfrm>
            <a:off x="9185945" y="1308683"/>
            <a:ext cx="2642532" cy="1887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latin typeface="Verdana" pitchFamily="34" charset="0"/>
                <a:ea typeface="Verdana" pitchFamily="34" charset="0"/>
              </a:rPr>
              <a:t>203 </a:t>
            </a:r>
            <a:r>
              <a:rPr lang="ru-RU" sz="1200" b="1" dirty="0">
                <a:latin typeface="Verdana" pitchFamily="34" charset="0"/>
                <a:ea typeface="Verdana" pitchFamily="34" charset="0"/>
              </a:rPr>
              <a:t>мероприятия</a:t>
            </a:r>
          </a:p>
          <a:p>
            <a:pPr algn="ctr"/>
            <a:r>
              <a:rPr lang="ru-RU" sz="1200" b="1" dirty="0" smtClean="0">
                <a:latin typeface="Verdana" pitchFamily="34" charset="0"/>
                <a:ea typeface="Verdana" pitchFamily="34" charset="0"/>
              </a:rPr>
              <a:t>по </a:t>
            </a:r>
            <a:r>
              <a:rPr lang="ru-RU" sz="1200" b="1" dirty="0">
                <a:latin typeface="Verdana" pitchFamily="34" charset="0"/>
                <a:ea typeface="Verdana" pitchFamily="34" charset="0"/>
              </a:rPr>
              <a:t>пропаганде медицинских и научных </a:t>
            </a:r>
            <a:r>
              <a:rPr lang="ru-RU" sz="1200" b="1" dirty="0" smtClean="0">
                <a:latin typeface="Verdana" pitchFamily="34" charset="0"/>
                <a:ea typeface="Verdana" pitchFamily="34" charset="0"/>
              </a:rPr>
              <a:t>знаний (лекции для населения, выступления в СМИ и т.д.) с участием ППС</a:t>
            </a:r>
            <a:r>
              <a:rPr lang="ru-RU" sz="1400" dirty="0" smtClean="0">
                <a:latin typeface="Verdana" pitchFamily="34" charset="0"/>
                <a:ea typeface="Verdana" pitchFamily="34" charset="0"/>
              </a:rPr>
              <a:t> </a:t>
            </a:r>
            <a:endParaRPr lang="ru-RU" sz="1400" b="1" dirty="0">
              <a:latin typeface="Verdana" pitchFamily="34" charset="0"/>
              <a:ea typeface="Verdana" pitchFamily="34" charset="0"/>
            </a:endParaRPr>
          </a:p>
        </p:txBody>
      </p:sp>
      <p:sp>
        <p:nvSpPr>
          <p:cNvPr id="19" name="Рисунок 18"/>
          <p:cNvSpPr>
            <a:spLocks noGrp="1"/>
          </p:cNvSpPr>
          <p:nvPr>
            <p:ph type="pic" sz="quarter" idx="16"/>
          </p:nvPr>
        </p:nvSpPr>
        <p:spPr/>
      </p:sp>
      <p:sp>
        <p:nvSpPr>
          <p:cNvPr id="21" name="Прямоугольник 20"/>
          <p:cNvSpPr/>
          <p:nvPr/>
        </p:nvSpPr>
        <p:spPr>
          <a:xfrm>
            <a:off x="9185945" y="3902280"/>
            <a:ext cx="2642532"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latin typeface="Verdana" pitchFamily="34" charset="0"/>
                <a:ea typeface="Verdana" pitchFamily="34" charset="0"/>
              </a:rPr>
              <a:t>5 </a:t>
            </a:r>
            <a:r>
              <a:rPr lang="ru-RU" dirty="0" smtClean="0">
                <a:solidFill>
                  <a:prstClr val="black"/>
                </a:solidFill>
              </a:rPr>
              <a:t>В</a:t>
            </a:r>
            <a:r>
              <a:rPr lang="ru-RU" dirty="0" smtClean="0">
                <a:solidFill>
                  <a:schemeClr val="bg1"/>
                </a:solidFill>
              </a:rPr>
              <a:t> </a:t>
            </a:r>
            <a:r>
              <a:rPr lang="ru-RU" sz="1400" b="1" dirty="0" smtClean="0">
                <a:solidFill>
                  <a:schemeClr val="bg1"/>
                </a:solidFill>
                <a:latin typeface="Verdana" pitchFamily="34" charset="0"/>
                <a:ea typeface="Verdana" pitchFamily="34" charset="0"/>
              </a:rPr>
              <a:t>врачи-стажеры </a:t>
            </a:r>
            <a:r>
              <a:rPr lang="ru-RU" sz="1400" b="1" dirty="0">
                <a:solidFill>
                  <a:schemeClr val="bg1"/>
                </a:solidFill>
                <a:latin typeface="Verdana" pitchFamily="34" charset="0"/>
                <a:ea typeface="Verdana" pitchFamily="34" charset="0"/>
              </a:rPr>
              <a:t>постоянно работают </a:t>
            </a:r>
            <a:r>
              <a:rPr lang="ru-RU" sz="1400" b="1" dirty="0" smtClean="0">
                <a:solidFill>
                  <a:schemeClr val="bg1"/>
                </a:solidFill>
                <a:latin typeface="Verdana" pitchFamily="34" charset="0"/>
                <a:ea typeface="Verdana" pitchFamily="34" charset="0"/>
              </a:rPr>
              <a:t>в КДП СГМУ</a:t>
            </a:r>
            <a:endParaRPr lang="ru-RU" sz="1400" b="1" dirty="0">
              <a:solidFill>
                <a:schemeClr val="bg1"/>
              </a:solidFill>
              <a:latin typeface="Verdana" pitchFamily="34" charset="0"/>
              <a:ea typeface="Verdana" pitchFamily="34" charset="0"/>
            </a:endParaRPr>
          </a:p>
        </p:txBody>
      </p:sp>
    </p:spTree>
    <p:extLst>
      <p:ext uri="{BB962C8B-B14F-4D97-AF65-F5344CB8AC3E}">
        <p14:creationId xmlns:p14="http://schemas.microsoft.com/office/powerpoint/2010/main" val="810158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F6054-0317-53E8-FAE1-E14367C0959B}"/>
              </a:ext>
            </a:extLst>
          </p:cNvPr>
          <p:cNvSpPr>
            <a:spLocks noGrp="1"/>
          </p:cNvSpPr>
          <p:nvPr>
            <p:ph type="title"/>
          </p:nvPr>
        </p:nvSpPr>
        <p:spPr/>
        <p:txBody>
          <a:bodyPr>
            <a:noAutofit/>
          </a:bodyPr>
          <a:lstStyle/>
          <a:p>
            <a:r>
              <a:rPr lang="ru-RU" sz="3600" b="1" dirty="0">
                <a:latin typeface="Verdana" pitchFamily="34" charset="0"/>
                <a:ea typeface="Verdana" pitchFamily="34" charset="0"/>
              </a:rPr>
              <a:t>Раздел </a:t>
            </a:r>
            <a:r>
              <a:rPr lang="ru-RU" sz="3600" b="1" dirty="0" smtClean="0">
                <a:latin typeface="Verdana" pitchFamily="34" charset="0"/>
                <a:ea typeface="Verdana" pitchFamily="34" charset="0"/>
              </a:rPr>
              <a:t>3. </a:t>
            </a:r>
            <a:r>
              <a:rPr lang="ru-RU" sz="3600" b="1" dirty="0">
                <a:solidFill>
                  <a:schemeClr val="accent1"/>
                </a:solidFill>
                <a:latin typeface="Verdana" panose="020B0604030504040204" pitchFamily="34" charset="0"/>
                <a:ea typeface="Verdana" panose="020B0604030504040204" pitchFamily="34" charset="0"/>
              </a:rPr>
              <a:t>Руководство проектным </a:t>
            </a:r>
            <a:r>
              <a:rPr lang="ru-RU" sz="3600" b="1" dirty="0" smtClean="0">
                <a:solidFill>
                  <a:schemeClr val="accent1"/>
                </a:solidFill>
                <a:latin typeface="Verdana" panose="020B0604030504040204" pitchFamily="34" charset="0"/>
                <a:ea typeface="Verdana" panose="020B0604030504040204" pitchFamily="34" charset="0"/>
              </a:rPr>
              <a:t>офисом </a:t>
            </a:r>
            <a:r>
              <a:rPr lang="ru-RU" sz="3600" b="1" dirty="0">
                <a:solidFill>
                  <a:schemeClr val="accent1"/>
                </a:solidFill>
                <a:latin typeface="Verdana" panose="020B0604030504040204" pitchFamily="34" charset="0"/>
                <a:ea typeface="Verdana" panose="020B0604030504040204" pitchFamily="34" charset="0"/>
              </a:rPr>
              <a:t>программы  Вуз </a:t>
            </a:r>
            <a:r>
              <a:rPr lang="ru-RU" sz="3600" b="1" dirty="0" smtClean="0">
                <a:solidFill>
                  <a:schemeClr val="accent1"/>
                </a:solidFill>
                <a:latin typeface="Verdana" panose="020B0604030504040204" pitchFamily="34" charset="0"/>
                <a:ea typeface="Verdana" panose="020B0604030504040204" pitchFamily="34" charset="0"/>
              </a:rPr>
              <a:t>–Регион.</a:t>
            </a:r>
            <a:r>
              <a:rPr lang="ru-RU" sz="3600" b="1" dirty="0">
                <a:solidFill>
                  <a:schemeClr val="accent1"/>
                </a:solidFill>
                <a:latin typeface="Verdana" panose="020B0604030504040204" pitchFamily="34" charset="0"/>
                <a:ea typeface="Verdana" panose="020B0604030504040204" pitchFamily="34" charset="0"/>
              </a:rPr>
              <a:t> Руководство программой  развития университета</a:t>
            </a:r>
            <a:r>
              <a:rPr lang="ru-RU" sz="3600" b="1" dirty="0">
                <a:solidFill>
                  <a:schemeClr val="accent1"/>
                </a:solidFill>
                <a:latin typeface="Arial" panose="020B0604020202020204" pitchFamily="34" charset="0"/>
                <a:cs typeface="Arial" panose="020B0604020202020204" pitchFamily="34" charset="0"/>
              </a:rPr>
              <a:t/>
            </a:r>
            <a:br>
              <a:rPr lang="ru-RU" sz="3600" b="1" dirty="0">
                <a:solidFill>
                  <a:schemeClr val="accent1"/>
                </a:solidFill>
                <a:latin typeface="Arial" panose="020B0604020202020204" pitchFamily="34" charset="0"/>
                <a:cs typeface="Arial" panose="020B0604020202020204" pitchFamily="34" charset="0"/>
              </a:rPr>
            </a:br>
            <a:r>
              <a:rPr lang="ru-RU" sz="3600" b="1" dirty="0">
                <a:solidFill>
                  <a:srgbClr val="C00000"/>
                </a:solidFill>
                <a:latin typeface="Verdana" panose="020B0604030504040204" pitchFamily="34" charset="0"/>
                <a:ea typeface="Verdana" panose="020B0604030504040204" pitchFamily="34" charset="0"/>
                <a:cs typeface="Arial" panose="020B0604020202020204" pitchFamily="34" charset="0"/>
              </a:rPr>
              <a:t/>
            </a:r>
            <a:br>
              <a:rPr lang="ru-RU" sz="3600" b="1" dirty="0">
                <a:solidFill>
                  <a:srgbClr val="C00000"/>
                </a:solidFill>
                <a:latin typeface="Verdana" panose="020B0604030504040204" pitchFamily="34" charset="0"/>
                <a:ea typeface="Verdana" panose="020B0604030504040204" pitchFamily="34" charset="0"/>
                <a:cs typeface="Arial" panose="020B0604020202020204" pitchFamily="34" charset="0"/>
              </a:rPr>
            </a:br>
            <a:r>
              <a:rPr lang="ru-RU" sz="3600" b="1" dirty="0">
                <a:solidFill>
                  <a:srgbClr val="C00000"/>
                </a:solidFill>
                <a:latin typeface="Arial" panose="020B0604020202020204" pitchFamily="34" charset="0"/>
                <a:cs typeface="Arial" panose="020B0604020202020204" pitchFamily="34" charset="0"/>
              </a:rPr>
              <a:t/>
            </a:r>
            <a:br>
              <a:rPr lang="ru-RU" sz="3600" b="1" dirty="0">
                <a:solidFill>
                  <a:srgbClr val="C00000"/>
                </a:solidFill>
                <a:latin typeface="Arial" panose="020B0604020202020204" pitchFamily="34" charset="0"/>
                <a:cs typeface="Arial" panose="020B0604020202020204" pitchFamily="34" charset="0"/>
              </a:rPr>
            </a:br>
            <a:r>
              <a:rPr lang="ru-RU" sz="3600" b="1" dirty="0">
                <a:solidFill>
                  <a:srgbClr val="C00000"/>
                </a:solidFill>
                <a:latin typeface="Verdana" panose="020B0604030504040204" pitchFamily="34" charset="0"/>
                <a:ea typeface="Verdana" panose="020B0604030504040204" pitchFamily="34" charset="0"/>
              </a:rPr>
              <a:t/>
            </a:r>
            <a:br>
              <a:rPr lang="ru-RU" sz="3600" b="1" dirty="0">
                <a:solidFill>
                  <a:srgbClr val="C00000"/>
                </a:solidFill>
                <a:latin typeface="Verdana" panose="020B0604030504040204" pitchFamily="34" charset="0"/>
                <a:ea typeface="Verdana" panose="020B0604030504040204" pitchFamily="34" charset="0"/>
              </a:rPr>
            </a:br>
            <a:endParaRPr lang="ru-RU" sz="3600" b="1" dirty="0">
              <a:solidFill>
                <a:srgbClr val="C00000"/>
              </a:solidFill>
              <a:latin typeface="Verdana" panose="020B0604030504040204" pitchFamily="34" charset="0"/>
              <a:ea typeface="Verdana" panose="020B0604030504040204" pitchFamily="34" charset="0"/>
            </a:endParaRPr>
          </a:p>
        </p:txBody>
      </p:sp>
      <p:sp>
        <p:nvSpPr>
          <p:cNvPr id="4" name="Номер слайда 3">
            <a:extLst>
              <a:ext uri="{FF2B5EF4-FFF2-40B4-BE49-F238E27FC236}">
                <a16:creationId xmlns:a16="http://schemas.microsoft.com/office/drawing/2014/main" id="{B8B699CD-4E01-3443-1D79-508807A46FA8}"/>
              </a:ext>
            </a:extLst>
          </p:cNvPr>
          <p:cNvSpPr>
            <a:spLocks noGrp="1"/>
          </p:cNvSpPr>
          <p:nvPr>
            <p:ph type="sldNum" sz="quarter" idx="11"/>
          </p:nvPr>
        </p:nvSpPr>
        <p:spPr/>
        <p:txBody>
          <a:bodyPr/>
          <a:lstStyle/>
          <a:p>
            <a:fld id="{533AB004-3A64-4209-82F3-5E03AE042946}" type="slidenum">
              <a:rPr lang="ru-RU" smtClean="0"/>
              <a:pPr/>
              <a:t>12</a:t>
            </a:fld>
            <a:endParaRPr lang="ru-RU"/>
          </a:p>
        </p:txBody>
      </p:sp>
    </p:spTree>
    <p:extLst>
      <p:ext uri="{BB962C8B-B14F-4D97-AF65-F5344CB8AC3E}">
        <p14:creationId xmlns:p14="http://schemas.microsoft.com/office/powerpoint/2010/main" val="3231418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ject 2"/>
          <p:cNvPicPr/>
          <p:nvPr/>
        </p:nvPicPr>
        <p:blipFill>
          <a:blip r:embed="rId3" cstate="print">
            <a:duotone>
              <a:schemeClr val="bg2">
                <a:shade val="45000"/>
                <a:satMod val="135000"/>
              </a:schemeClr>
              <a:prstClr val="white"/>
            </a:duotone>
            <a:lum/>
          </a:blip>
          <a:stretch>
            <a:fillRect/>
          </a:stretch>
        </p:blipFill>
        <p:spPr>
          <a:xfrm>
            <a:off x="0" y="3068960"/>
            <a:ext cx="11582400" cy="3138675"/>
          </a:xfrm>
          <a:prstGeom prst="rect">
            <a:avLst/>
          </a:prstGeom>
        </p:spPr>
      </p:pic>
      <p:sp>
        <p:nvSpPr>
          <p:cNvPr id="30" name="Прямоугольник 29">
            <a:extLst>
              <a:ext uri="{FF2B5EF4-FFF2-40B4-BE49-F238E27FC236}">
                <a16:creationId xmlns:a16="http://schemas.microsoft.com/office/drawing/2014/main" id="{C00791D7-B03A-46DA-B2EE-9066152C8193}"/>
              </a:ext>
            </a:extLst>
          </p:cNvPr>
          <p:cNvSpPr/>
          <p:nvPr/>
        </p:nvSpPr>
        <p:spPr>
          <a:xfrm>
            <a:off x="103819" y="2008711"/>
            <a:ext cx="12088181" cy="4745643"/>
          </a:xfrm>
          <a:prstGeom prst="rect">
            <a:avLst/>
          </a:prstGeom>
          <a:solidFill>
            <a:schemeClr val="bg1"/>
          </a:solidFill>
          <a:ln>
            <a:noFill/>
          </a:ln>
          <a:effectLst>
            <a:outerShdw blurRad="1397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4" tIns="60943" rIns="121884" bIns="60943" rtlCol="0" anchor="ctr"/>
          <a:lstStyle/>
          <a:p>
            <a:pPr algn="ctr"/>
            <a:endParaRPr lang="ru-RU" dirty="0"/>
          </a:p>
        </p:txBody>
      </p:sp>
      <p:sp>
        <p:nvSpPr>
          <p:cNvPr id="2" name="TextBox 1">
            <a:extLst>
              <a:ext uri="{FF2B5EF4-FFF2-40B4-BE49-F238E27FC236}">
                <a16:creationId xmlns:a16="http://schemas.microsoft.com/office/drawing/2014/main" id="{6BA21A61-757F-42E7-A9EE-A0F3C366A291}"/>
              </a:ext>
            </a:extLst>
          </p:cNvPr>
          <p:cNvSpPr txBox="1"/>
          <p:nvPr/>
        </p:nvSpPr>
        <p:spPr>
          <a:xfrm>
            <a:off x="241044" y="82833"/>
            <a:ext cx="8609342" cy="430853"/>
          </a:xfrm>
          <a:prstGeom prst="rect">
            <a:avLst/>
          </a:prstGeom>
          <a:noFill/>
        </p:spPr>
        <p:txBody>
          <a:bodyPr wrap="square" lIns="121884" tIns="60943" rIns="121884" bIns="60943" rtlCol="0">
            <a:spAutoFit/>
          </a:bodyPr>
          <a:lstStyle/>
          <a:p>
            <a:pPr defTabSz="1218835">
              <a:defRPr/>
            </a:pPr>
            <a:r>
              <a:rPr lang="ru-RU" sz="2000" b="1" dirty="0" smtClean="0">
                <a:solidFill>
                  <a:srgbClr val="041A72"/>
                </a:solidFill>
                <a:latin typeface="Verdana" pitchFamily="34" charset="0"/>
                <a:ea typeface="Verdana" pitchFamily="34" charset="0"/>
                <a:cs typeface="Arial" pitchFamily="34" charset="0"/>
              </a:rPr>
              <a:t>Участие в развитии регионального здравоохранения</a:t>
            </a:r>
            <a:endParaRPr lang="ru-RU" sz="2000" b="1" dirty="0">
              <a:solidFill>
                <a:srgbClr val="041A72"/>
              </a:solidFill>
              <a:latin typeface="Verdana" pitchFamily="34" charset="0"/>
              <a:ea typeface="Verdana" pitchFamily="34" charset="0"/>
              <a:cs typeface="Arial" pitchFamily="34" charset="0"/>
            </a:endParaRPr>
          </a:p>
        </p:txBody>
      </p:sp>
      <p:cxnSp>
        <p:nvCxnSpPr>
          <p:cNvPr id="3" name="Прямая соединительная линия 2">
            <a:extLst>
              <a:ext uri="{FF2B5EF4-FFF2-40B4-BE49-F238E27FC236}">
                <a16:creationId xmlns:a16="http://schemas.microsoft.com/office/drawing/2014/main" id="{05CC8F41-BD32-4073-B214-BE5BD7EA17FF}"/>
              </a:ext>
            </a:extLst>
          </p:cNvPr>
          <p:cNvCxnSpPr>
            <a:cxnSpLocks/>
          </p:cNvCxnSpPr>
          <p:nvPr/>
        </p:nvCxnSpPr>
        <p:spPr>
          <a:xfrm>
            <a:off x="1" y="620689"/>
            <a:ext cx="5588000" cy="8959"/>
          </a:xfrm>
          <a:prstGeom prst="line">
            <a:avLst/>
          </a:prstGeom>
          <a:ln w="12700">
            <a:solidFill>
              <a:srgbClr val="041A72"/>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49568" y="3542836"/>
            <a:ext cx="5916476" cy="492408"/>
          </a:xfrm>
          <a:prstGeom prst="rect">
            <a:avLst/>
          </a:prstGeom>
          <a:noFill/>
          <a:ln>
            <a:noFill/>
          </a:ln>
        </p:spPr>
        <p:txBody>
          <a:bodyPr wrap="square" lIns="121884" tIns="60943" rIns="121884" bIns="60943" rtlCol="0">
            <a:spAutoFit/>
          </a:bodyPr>
          <a:lstStyle/>
          <a:p>
            <a:pPr lvl="0">
              <a:defRPr/>
            </a:pPr>
            <a:r>
              <a:rPr lang="ru-RU" sz="1200" b="1" dirty="0">
                <a:solidFill>
                  <a:srgbClr val="041A72"/>
                </a:solidFill>
                <a:latin typeface="Verdana" panose="020B0604030504040204" pitchFamily="34" charset="0"/>
                <a:ea typeface="Verdana" panose="020B0604030504040204" pitchFamily="34" charset="0"/>
                <a:cs typeface="Arial" pitchFamily="34" charset="0"/>
              </a:rPr>
              <a:t>Совершенствование совместной работы с практическим здравоохранением через проектный офис СГМУ</a:t>
            </a:r>
          </a:p>
        </p:txBody>
      </p:sp>
      <p:sp>
        <p:nvSpPr>
          <p:cNvPr id="15" name="TextBox 14"/>
          <p:cNvSpPr txBox="1"/>
          <p:nvPr/>
        </p:nvSpPr>
        <p:spPr>
          <a:xfrm>
            <a:off x="7035567" y="717536"/>
            <a:ext cx="4733533" cy="677074"/>
          </a:xfrm>
          <a:prstGeom prst="rect">
            <a:avLst/>
          </a:prstGeom>
          <a:noFill/>
          <a:ln>
            <a:noFill/>
          </a:ln>
        </p:spPr>
        <p:txBody>
          <a:bodyPr wrap="square" lIns="121884" tIns="60943" rIns="121884" bIns="60943" rtlCol="0">
            <a:spAutoFit/>
          </a:bodyPr>
          <a:lstStyle/>
          <a:p>
            <a:r>
              <a:rPr lang="ru-RU" sz="1200" b="1" dirty="0">
                <a:solidFill>
                  <a:srgbClr val="FF0000"/>
                </a:solidFill>
                <a:latin typeface="Verdana" pitchFamily="34" charset="0"/>
                <a:ea typeface="Verdana" pitchFamily="34" charset="0"/>
              </a:rPr>
              <a:t>Информация о количестве </a:t>
            </a:r>
            <a:r>
              <a:rPr lang="ru-RU" sz="1200" b="1" dirty="0" smtClean="0">
                <a:solidFill>
                  <a:srgbClr val="FF0000"/>
                </a:solidFill>
                <a:latin typeface="Verdana" pitchFamily="34" charset="0"/>
                <a:ea typeface="Verdana" pitchFamily="34" charset="0"/>
              </a:rPr>
              <a:t>слушателей </a:t>
            </a:r>
            <a:r>
              <a:rPr lang="ru-RU" sz="1200" b="1" dirty="0">
                <a:solidFill>
                  <a:srgbClr val="FF0000"/>
                </a:solidFill>
                <a:latin typeface="Verdana" pitchFamily="34" charset="0"/>
                <a:ea typeface="Verdana" pitchFamily="34" charset="0"/>
              </a:rPr>
              <a:t>по ДПП </a:t>
            </a:r>
            <a:r>
              <a:rPr lang="ru-RU" sz="1200" b="1" dirty="0" smtClean="0">
                <a:solidFill>
                  <a:srgbClr val="FF0000"/>
                </a:solidFill>
                <a:latin typeface="Verdana" pitchFamily="34" charset="0"/>
                <a:ea typeface="Verdana" pitchFamily="34" charset="0"/>
              </a:rPr>
              <a:t>под заказ здравоохранения регионов </a:t>
            </a:r>
            <a:r>
              <a:rPr lang="ru-RU" sz="1200" b="1" dirty="0" err="1" smtClean="0">
                <a:solidFill>
                  <a:srgbClr val="FF0000"/>
                </a:solidFill>
                <a:latin typeface="Verdana" pitchFamily="34" charset="0"/>
                <a:ea typeface="Verdana" pitchFamily="34" charset="0"/>
              </a:rPr>
              <a:t>пристутсвтия</a:t>
            </a:r>
            <a:r>
              <a:rPr lang="ru-RU" sz="1200" b="1" dirty="0" smtClean="0">
                <a:solidFill>
                  <a:srgbClr val="FF0000"/>
                </a:solidFill>
                <a:latin typeface="Verdana" pitchFamily="34" charset="0"/>
                <a:ea typeface="Verdana" pitchFamily="34" charset="0"/>
              </a:rPr>
              <a:t> в </a:t>
            </a:r>
            <a:r>
              <a:rPr lang="ru-RU" sz="1200" b="1" dirty="0">
                <a:solidFill>
                  <a:srgbClr val="FF0000"/>
                </a:solidFill>
                <a:latin typeface="Verdana" pitchFamily="34" charset="0"/>
                <a:ea typeface="Verdana" pitchFamily="34" charset="0"/>
              </a:rPr>
              <a:t>рамках проекта вуз-регион:</a:t>
            </a:r>
          </a:p>
        </p:txBody>
      </p:sp>
      <p:cxnSp>
        <p:nvCxnSpPr>
          <p:cNvPr id="29" name="Прямая соединительная линия 28">
            <a:extLst>
              <a:ext uri="{FF2B5EF4-FFF2-40B4-BE49-F238E27FC236}">
                <a16:creationId xmlns:a16="http://schemas.microsoft.com/office/drawing/2014/main" id="{05CC8F41-BD32-4073-B214-BE5BD7EA17FF}"/>
              </a:ext>
            </a:extLst>
          </p:cNvPr>
          <p:cNvCxnSpPr>
            <a:cxnSpLocks/>
          </p:cNvCxnSpPr>
          <p:nvPr/>
        </p:nvCxnSpPr>
        <p:spPr>
          <a:xfrm flipH="1">
            <a:off x="4929746" y="729856"/>
            <a:ext cx="6988" cy="2699144"/>
          </a:xfrm>
          <a:prstGeom prst="line">
            <a:avLst/>
          </a:prstGeom>
          <a:ln w="12700">
            <a:solidFill>
              <a:srgbClr val="041A72"/>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770" y="729856"/>
            <a:ext cx="7057703" cy="830987"/>
          </a:xfrm>
          <a:prstGeom prst="rect">
            <a:avLst/>
          </a:prstGeom>
          <a:noFill/>
        </p:spPr>
        <p:txBody>
          <a:bodyPr wrap="square" lIns="91431" tIns="45715" rIns="91431" bIns="45715" rtlCol="0">
            <a:spAutoFit/>
          </a:bodyPr>
          <a:lstStyle/>
          <a:p>
            <a:r>
              <a:rPr lang="ru-RU" sz="1200" b="1" dirty="0" smtClean="0">
                <a:solidFill>
                  <a:schemeClr val="accent1">
                    <a:lumMod val="75000"/>
                    <a:lumOff val="25000"/>
                  </a:schemeClr>
                </a:solidFill>
                <a:latin typeface="Verdana" pitchFamily="34" charset="0"/>
                <a:ea typeface="Verdana" pitchFamily="34" charset="0"/>
              </a:rPr>
              <a:t>В рамках исполнения поручения Минздрава России о развитии регионального здравоохранения в 2018 г. на базе СГМУ создан Проектный офис Вуз –региона. 2024 год начата работа по проекту Вуз –колледж-регион</a:t>
            </a:r>
            <a:endParaRPr lang="ru-RU" sz="1200" b="1" dirty="0">
              <a:solidFill>
                <a:schemeClr val="accent1">
                  <a:lumMod val="75000"/>
                  <a:lumOff val="25000"/>
                </a:schemeClr>
              </a:solidFill>
              <a:latin typeface="Verdana" pitchFamily="34" charset="0"/>
              <a:ea typeface="Verdana" pitchFamily="34" charset="0"/>
            </a:endParaRPr>
          </a:p>
        </p:txBody>
      </p:sp>
      <p:sp>
        <p:nvSpPr>
          <p:cNvPr id="21" name="TextBox 20">
            <a:extLst>
              <a:ext uri="{FF2B5EF4-FFF2-40B4-BE49-F238E27FC236}">
                <a16:creationId xmlns:a16="http://schemas.microsoft.com/office/drawing/2014/main" id="{9B7496D9-E6C2-4700-BDE9-092BC69B5AFB}"/>
              </a:ext>
            </a:extLst>
          </p:cNvPr>
          <p:cNvSpPr txBox="1"/>
          <p:nvPr/>
        </p:nvSpPr>
        <p:spPr>
          <a:xfrm>
            <a:off x="151545" y="1680939"/>
            <a:ext cx="3617795" cy="327772"/>
          </a:xfrm>
          <a:prstGeom prst="rect">
            <a:avLst/>
          </a:prstGeom>
          <a:noFill/>
        </p:spPr>
        <p:txBody>
          <a:bodyPr wrap="square" lIns="91431" tIns="45715" rIns="91431" bIns="45715" rtlCol="0">
            <a:spAutoFit/>
          </a:bodyPr>
          <a:lstStyle/>
          <a:p>
            <a:pPr>
              <a:lnSpc>
                <a:spcPct val="85000"/>
              </a:lnSpc>
            </a:pPr>
            <a:r>
              <a:rPr lang="ru-RU" b="1" spc="-169" dirty="0">
                <a:solidFill>
                  <a:srgbClr val="C00000"/>
                </a:solidFill>
                <a:latin typeface="Verdana" pitchFamily="34" charset="0"/>
                <a:ea typeface="Verdana" pitchFamily="34" charset="0"/>
                <a:cs typeface="Arial" panose="020B0604020202020204" pitchFamily="34" charset="0"/>
              </a:rPr>
              <a:t>Проектный офис</a:t>
            </a:r>
          </a:p>
        </p:txBody>
      </p:sp>
      <p:sp>
        <p:nvSpPr>
          <p:cNvPr id="27" name="TextBox 26">
            <a:extLst>
              <a:ext uri="{FF2B5EF4-FFF2-40B4-BE49-F238E27FC236}">
                <a16:creationId xmlns:a16="http://schemas.microsoft.com/office/drawing/2014/main" id="{9B7496D9-E6C2-4700-BDE9-092BC69B5AFB}"/>
              </a:ext>
            </a:extLst>
          </p:cNvPr>
          <p:cNvSpPr txBox="1"/>
          <p:nvPr/>
        </p:nvSpPr>
        <p:spPr>
          <a:xfrm>
            <a:off x="134770" y="3731573"/>
            <a:ext cx="3617795" cy="327772"/>
          </a:xfrm>
          <a:prstGeom prst="rect">
            <a:avLst/>
          </a:prstGeom>
          <a:noFill/>
        </p:spPr>
        <p:txBody>
          <a:bodyPr wrap="square" lIns="91431" tIns="45715" rIns="91431" bIns="45715" rtlCol="0">
            <a:spAutoFit/>
          </a:bodyPr>
          <a:lstStyle/>
          <a:p>
            <a:pPr>
              <a:lnSpc>
                <a:spcPct val="85000"/>
              </a:lnSpc>
            </a:pPr>
            <a:r>
              <a:rPr lang="ru-RU" b="1" dirty="0" smtClean="0">
                <a:solidFill>
                  <a:srgbClr val="C00000"/>
                </a:solidFill>
                <a:latin typeface="Verdana" pitchFamily="34" charset="0"/>
                <a:ea typeface="Verdana" pitchFamily="34" charset="0"/>
                <a:cs typeface="Arial" panose="020B0604020202020204" pitchFamily="34" charset="0"/>
              </a:rPr>
              <a:t>Результаты 2024</a:t>
            </a:r>
            <a:endParaRPr lang="ru-RU" b="1" dirty="0">
              <a:solidFill>
                <a:srgbClr val="C00000"/>
              </a:solidFill>
              <a:latin typeface="Verdana" pitchFamily="34" charset="0"/>
              <a:ea typeface="Verdana" pitchFamily="34" charset="0"/>
              <a:cs typeface="Arial" panose="020B0604020202020204" pitchFamily="34" charset="0"/>
            </a:endParaRPr>
          </a:p>
        </p:txBody>
      </p:sp>
      <p:pic>
        <p:nvPicPr>
          <p:cNvPr id="31" name="Рисунок 30"/>
          <p:cNvPicPr>
            <a:picLocks noChangeAspect="1"/>
          </p:cNvPicPr>
          <p:nvPr/>
        </p:nvPicPr>
        <p:blipFill rotWithShape="1">
          <a:blip r:embed="rId4" cstate="print">
            <a:extLst>
              <a:ext uri="{28A0092B-C50C-407E-A947-70E740481C1C}">
                <a14:useLocalDpi xmlns:a14="http://schemas.microsoft.com/office/drawing/2010/main" val="0"/>
              </a:ext>
            </a:extLst>
          </a:blip>
          <a:srcRect t="54466" r="2285" b="2390"/>
          <a:stretch/>
        </p:blipFill>
        <p:spPr>
          <a:xfrm>
            <a:off x="3696447" y="1647389"/>
            <a:ext cx="3392139" cy="1764169"/>
          </a:xfrm>
          <a:prstGeom prst="rect">
            <a:avLst/>
          </a:prstGeom>
        </p:spPr>
      </p:pic>
      <p:sp>
        <p:nvSpPr>
          <p:cNvPr id="22" name="Прямоугольник 21"/>
          <p:cNvSpPr/>
          <p:nvPr/>
        </p:nvSpPr>
        <p:spPr>
          <a:xfrm>
            <a:off x="151545" y="1950641"/>
            <a:ext cx="4572878" cy="1723539"/>
          </a:xfrm>
          <a:prstGeom prst="rect">
            <a:avLst/>
          </a:prstGeom>
        </p:spPr>
        <p:txBody>
          <a:bodyPr wrap="square" lIns="91431" tIns="45715" rIns="91431" bIns="45715">
            <a:spAutoFit/>
          </a:bodyPr>
          <a:lstStyle/>
          <a:p>
            <a:pPr marL="285722" indent="-285722">
              <a:buClr>
                <a:srgbClr val="C00000"/>
              </a:buClr>
              <a:buSzPct val="150000"/>
              <a:buFont typeface="Wingdings" panose="05000000000000000000" pitchFamily="2" charset="2"/>
              <a:buChar char="§"/>
            </a:pPr>
            <a:endParaRPr lang="ru-RU" sz="2300" baseline="30000" dirty="0" smtClean="0">
              <a:solidFill>
                <a:srgbClr val="000000"/>
              </a:solidFill>
              <a:latin typeface="Arial Narrow" pitchFamily="34" charset="0"/>
            </a:endParaRPr>
          </a:p>
          <a:p>
            <a:pPr marL="285722" indent="-285722" algn="just">
              <a:buClr>
                <a:srgbClr val="C00000"/>
              </a:buClr>
              <a:buSzPct val="150000"/>
              <a:buFont typeface="Wingdings" panose="05000000000000000000" pitchFamily="2" charset="2"/>
              <a:buChar char="§"/>
            </a:pPr>
            <a:r>
              <a:rPr lang="ru-RU" sz="1600" baseline="30000" dirty="0" smtClean="0">
                <a:solidFill>
                  <a:srgbClr val="000000"/>
                </a:solidFill>
                <a:latin typeface="Verdana" pitchFamily="34" charset="0"/>
                <a:ea typeface="Verdana" pitchFamily="34" charset="0"/>
              </a:rPr>
              <a:t>Оказание </a:t>
            </a:r>
            <a:r>
              <a:rPr lang="ru-RU" sz="1600" baseline="30000" dirty="0">
                <a:solidFill>
                  <a:srgbClr val="000000"/>
                </a:solidFill>
                <a:latin typeface="Verdana" pitchFamily="34" charset="0"/>
                <a:ea typeface="Verdana" pitchFamily="34" charset="0"/>
              </a:rPr>
              <a:t>помощи практическому здравоохранению через создание экосистемы образовательной среды, </a:t>
            </a:r>
          </a:p>
          <a:p>
            <a:pPr marL="285722" indent="-285722" algn="just">
              <a:buClr>
                <a:srgbClr val="C00000"/>
              </a:buClr>
              <a:buSzPct val="150000"/>
              <a:buFont typeface="Wingdings" panose="05000000000000000000" pitchFamily="2" charset="2"/>
              <a:buChar char="§"/>
            </a:pPr>
            <a:r>
              <a:rPr lang="ru-RU" sz="1600" baseline="30000" dirty="0" smtClean="0">
                <a:solidFill>
                  <a:srgbClr val="000000"/>
                </a:solidFill>
                <a:latin typeface="Verdana" pitchFamily="34" charset="0"/>
                <a:ea typeface="Verdana" pitchFamily="34" charset="0"/>
              </a:rPr>
              <a:t>Оказание </a:t>
            </a:r>
            <a:r>
              <a:rPr lang="ru-RU" sz="1600" baseline="30000" dirty="0">
                <a:solidFill>
                  <a:srgbClr val="000000"/>
                </a:solidFill>
                <a:latin typeface="Verdana" pitchFamily="34" charset="0"/>
                <a:ea typeface="Verdana" pitchFamily="34" charset="0"/>
              </a:rPr>
              <a:t>научно-методической и экспертно-консультативной помощи при анализе показателей </a:t>
            </a:r>
            <a:r>
              <a:rPr lang="ru-RU" sz="1600" baseline="30000" dirty="0" smtClean="0">
                <a:solidFill>
                  <a:srgbClr val="000000"/>
                </a:solidFill>
                <a:latin typeface="Verdana" pitchFamily="34" charset="0"/>
                <a:ea typeface="Verdana" pitchFamily="34" charset="0"/>
              </a:rPr>
              <a:t>общественного здоровья</a:t>
            </a:r>
            <a:r>
              <a:rPr lang="ru-RU" sz="1600" dirty="0" smtClean="0">
                <a:solidFill>
                  <a:srgbClr val="000000"/>
                </a:solidFill>
                <a:latin typeface="Verdana" pitchFamily="34" charset="0"/>
                <a:ea typeface="Verdana" pitchFamily="34" charset="0"/>
              </a:rPr>
              <a:t> </a:t>
            </a:r>
            <a:r>
              <a:rPr lang="ru-RU" sz="1600" baseline="30000" dirty="0" smtClean="0">
                <a:solidFill>
                  <a:srgbClr val="000000"/>
                </a:solidFill>
                <a:latin typeface="Verdana" pitchFamily="34" charset="0"/>
                <a:ea typeface="Verdana" pitchFamily="34" charset="0"/>
              </a:rPr>
              <a:t>деятельности </a:t>
            </a:r>
            <a:r>
              <a:rPr lang="ru-RU" sz="1600" baseline="30000" dirty="0">
                <a:solidFill>
                  <a:srgbClr val="000000"/>
                </a:solidFill>
                <a:latin typeface="Verdana" pitchFamily="34" charset="0"/>
                <a:ea typeface="Verdana" pitchFamily="34" charset="0"/>
              </a:rPr>
              <a:t>системы здравоохранения</a:t>
            </a:r>
          </a:p>
          <a:p>
            <a:pPr marL="285722" indent="-285722" algn="just">
              <a:buClr>
                <a:srgbClr val="C00000"/>
              </a:buClr>
              <a:buSzPct val="150000"/>
              <a:buFont typeface="Wingdings" panose="05000000000000000000" pitchFamily="2" charset="2"/>
              <a:buChar char="§"/>
            </a:pPr>
            <a:r>
              <a:rPr lang="ru-RU" sz="1600" baseline="30000" dirty="0" smtClean="0">
                <a:solidFill>
                  <a:srgbClr val="000000"/>
                </a:solidFill>
                <a:latin typeface="Verdana" pitchFamily="34" charset="0"/>
                <a:ea typeface="Verdana" pitchFamily="34" charset="0"/>
              </a:rPr>
              <a:t>Разработка </a:t>
            </a:r>
            <a:r>
              <a:rPr lang="ru-RU" sz="1600" baseline="30000" dirty="0">
                <a:solidFill>
                  <a:srgbClr val="000000"/>
                </a:solidFill>
                <a:latin typeface="Verdana" pitchFamily="34" charset="0"/>
                <a:ea typeface="Verdana" pitchFamily="34" charset="0"/>
              </a:rPr>
              <a:t>новых технологий работы </a:t>
            </a:r>
            <a:r>
              <a:rPr lang="ru-RU" sz="1600" baseline="30000" dirty="0" smtClean="0">
                <a:solidFill>
                  <a:srgbClr val="000000"/>
                </a:solidFill>
                <a:latin typeface="Verdana" pitchFamily="34" charset="0"/>
                <a:ea typeface="Verdana" pitchFamily="34" charset="0"/>
              </a:rPr>
              <a:t>  с кадрами</a:t>
            </a:r>
          </a:p>
          <a:p>
            <a:pPr marL="285722" indent="-285722" algn="just">
              <a:buClr>
                <a:srgbClr val="C00000"/>
              </a:buClr>
              <a:buSzPct val="150000"/>
            </a:pPr>
            <a:endParaRPr lang="ru-RU" sz="1600" baseline="30000" dirty="0">
              <a:solidFill>
                <a:srgbClr val="000000"/>
              </a:solidFill>
              <a:latin typeface="Verdana" pitchFamily="34" charset="0"/>
              <a:ea typeface="Verdana"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310803725"/>
              </p:ext>
            </p:extLst>
          </p:nvPr>
        </p:nvGraphicFramePr>
        <p:xfrm>
          <a:off x="7192473" y="1615124"/>
          <a:ext cx="4613521" cy="1813876"/>
        </p:xfrm>
        <a:graphic>
          <a:graphicData uri="http://schemas.openxmlformats.org/drawingml/2006/table">
            <a:tbl>
              <a:tblPr bandRow="1">
                <a:tableStyleId>{5C22544A-7EE6-4342-B048-85BDC9FD1C3A}</a:tableStyleId>
              </a:tblPr>
              <a:tblGrid>
                <a:gridCol w="1516425">
                  <a:extLst>
                    <a:ext uri="{9D8B030D-6E8A-4147-A177-3AD203B41FA5}">
                      <a16:colId xmlns:a16="http://schemas.microsoft.com/office/drawing/2014/main" val="20000"/>
                    </a:ext>
                  </a:extLst>
                </a:gridCol>
                <a:gridCol w="1171019">
                  <a:extLst>
                    <a:ext uri="{9D8B030D-6E8A-4147-A177-3AD203B41FA5}">
                      <a16:colId xmlns:a16="http://schemas.microsoft.com/office/drawing/2014/main" val="20001"/>
                    </a:ext>
                  </a:extLst>
                </a:gridCol>
                <a:gridCol w="1196235">
                  <a:extLst>
                    <a:ext uri="{9D8B030D-6E8A-4147-A177-3AD203B41FA5}">
                      <a16:colId xmlns:a16="http://schemas.microsoft.com/office/drawing/2014/main" val="20002"/>
                    </a:ext>
                  </a:extLst>
                </a:gridCol>
                <a:gridCol w="729842">
                  <a:extLst>
                    <a:ext uri="{9D8B030D-6E8A-4147-A177-3AD203B41FA5}">
                      <a16:colId xmlns:a16="http://schemas.microsoft.com/office/drawing/2014/main" val="20003"/>
                    </a:ext>
                  </a:extLst>
                </a:gridCol>
              </a:tblGrid>
              <a:tr h="0">
                <a:tc>
                  <a:txBody>
                    <a:bodyPr/>
                    <a:lstStyle/>
                    <a:p>
                      <a:pPr>
                        <a:lnSpc>
                          <a:spcPct val="115000"/>
                        </a:lnSpc>
                        <a:spcAft>
                          <a:spcPts val="1000"/>
                        </a:spcAft>
                      </a:pPr>
                      <a:r>
                        <a:rPr lang="ru-RU" sz="1000" b="1" dirty="0">
                          <a:effectLst/>
                          <a:latin typeface="Verdana" pitchFamily="34" charset="0"/>
                          <a:ea typeface="Verdana" pitchFamily="34" charset="0"/>
                        </a:rPr>
                        <a:t>Регион</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Количество </a:t>
                      </a:r>
                      <a:r>
                        <a:rPr lang="ru-RU" sz="1000" b="1" dirty="0" smtClean="0">
                          <a:effectLst/>
                          <a:latin typeface="Verdana" pitchFamily="34" charset="0"/>
                          <a:ea typeface="Verdana" pitchFamily="34" charset="0"/>
                        </a:rPr>
                        <a:t>по ПП</a:t>
                      </a:r>
                      <a:r>
                        <a:rPr lang="ru-RU" sz="1000" b="1" dirty="0">
                          <a:effectLst/>
                          <a:latin typeface="Verdana" pitchFamily="34" charset="0"/>
                          <a:ea typeface="Verdana" pitchFamily="34" charset="0"/>
                        </a:rPr>
                        <a:t>, чел.</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Количество </a:t>
                      </a:r>
                      <a:r>
                        <a:rPr lang="ru-RU" sz="1000" b="1" dirty="0" smtClean="0">
                          <a:effectLst/>
                          <a:latin typeface="Verdana" pitchFamily="34" charset="0"/>
                          <a:ea typeface="Verdana" pitchFamily="34" charset="0"/>
                        </a:rPr>
                        <a:t>ПК</a:t>
                      </a:r>
                      <a:r>
                        <a:rPr lang="ru-RU" sz="1000" b="1" dirty="0">
                          <a:effectLst/>
                          <a:latin typeface="Verdana" pitchFamily="34" charset="0"/>
                          <a:ea typeface="Verdana" pitchFamily="34" charset="0"/>
                        </a:rPr>
                        <a:t>, чел.</a:t>
                      </a:r>
                    </a:p>
                  </a:txBody>
                  <a:tcPr marL="52841" marR="52841" marT="0" marB="0"/>
                </a:tc>
                <a:tc>
                  <a:txBody>
                    <a:bodyPr/>
                    <a:lstStyle/>
                    <a:p>
                      <a:pPr algn="ctr">
                        <a:lnSpc>
                          <a:spcPct val="115000"/>
                        </a:lnSpc>
                        <a:spcAft>
                          <a:spcPts val="1000"/>
                        </a:spcAft>
                      </a:pPr>
                      <a:r>
                        <a:rPr lang="ru-RU" sz="1000" b="1">
                          <a:effectLst/>
                          <a:latin typeface="Verdana" pitchFamily="34" charset="0"/>
                          <a:ea typeface="Verdana" pitchFamily="34" charset="0"/>
                        </a:rPr>
                        <a:t>Итого, чел.</a:t>
                      </a:r>
                    </a:p>
                  </a:txBody>
                  <a:tcPr marL="52841" marR="52841" marT="0" marB="0"/>
                </a:tc>
                <a:extLst>
                  <a:ext uri="{0D108BD9-81ED-4DB2-BD59-A6C34878D82A}">
                    <a16:rowId xmlns:a16="http://schemas.microsoft.com/office/drawing/2014/main" val="10000"/>
                  </a:ext>
                </a:extLst>
              </a:tr>
              <a:tr h="346616">
                <a:tc>
                  <a:txBody>
                    <a:bodyPr/>
                    <a:lstStyle/>
                    <a:p>
                      <a:pPr>
                        <a:lnSpc>
                          <a:spcPct val="115000"/>
                        </a:lnSpc>
                        <a:spcAft>
                          <a:spcPts val="1000"/>
                        </a:spcAft>
                      </a:pPr>
                      <a:r>
                        <a:rPr lang="ru-RU" sz="1000" b="1" dirty="0">
                          <a:effectLst/>
                          <a:latin typeface="Verdana" pitchFamily="34" charset="0"/>
                          <a:ea typeface="Verdana" pitchFamily="34" charset="0"/>
                        </a:rPr>
                        <a:t>Архангельская область</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161</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1356</a:t>
                      </a:r>
                    </a:p>
                  </a:txBody>
                  <a:tcPr marL="52841" marR="52841" marT="0" marB="0"/>
                </a:tc>
                <a:tc>
                  <a:txBody>
                    <a:bodyPr/>
                    <a:lstStyle/>
                    <a:p>
                      <a:pPr algn="ctr">
                        <a:lnSpc>
                          <a:spcPct val="115000"/>
                        </a:lnSpc>
                        <a:spcAft>
                          <a:spcPts val="1000"/>
                        </a:spcAft>
                      </a:pPr>
                      <a:r>
                        <a:rPr lang="ru-RU" sz="1000" b="1" dirty="0">
                          <a:solidFill>
                            <a:srgbClr val="C00000"/>
                          </a:solidFill>
                          <a:effectLst/>
                          <a:latin typeface="Verdana" pitchFamily="34" charset="0"/>
                          <a:ea typeface="Verdana" pitchFamily="34" charset="0"/>
                        </a:rPr>
                        <a:t>1517</a:t>
                      </a:r>
                    </a:p>
                  </a:txBody>
                  <a:tcPr marL="52841" marR="52841" marT="0" marB="0"/>
                </a:tc>
                <a:extLst>
                  <a:ext uri="{0D108BD9-81ED-4DB2-BD59-A6C34878D82A}">
                    <a16:rowId xmlns:a16="http://schemas.microsoft.com/office/drawing/2014/main" val="10001"/>
                  </a:ext>
                </a:extLst>
              </a:tr>
              <a:tr h="304926">
                <a:tc>
                  <a:txBody>
                    <a:bodyPr/>
                    <a:lstStyle/>
                    <a:p>
                      <a:pPr>
                        <a:lnSpc>
                          <a:spcPct val="115000"/>
                        </a:lnSpc>
                        <a:spcAft>
                          <a:spcPts val="1000"/>
                        </a:spcAft>
                      </a:pPr>
                      <a:r>
                        <a:rPr lang="ru-RU" sz="1000" b="1" dirty="0">
                          <a:effectLst/>
                          <a:latin typeface="Verdana" pitchFamily="34" charset="0"/>
                          <a:ea typeface="Verdana" pitchFamily="34" charset="0"/>
                        </a:rPr>
                        <a:t>Республика Коми</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37</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592</a:t>
                      </a:r>
                    </a:p>
                  </a:txBody>
                  <a:tcPr marL="52841" marR="52841" marT="0" marB="0"/>
                </a:tc>
                <a:tc>
                  <a:txBody>
                    <a:bodyPr/>
                    <a:lstStyle/>
                    <a:p>
                      <a:pPr algn="ctr">
                        <a:lnSpc>
                          <a:spcPct val="115000"/>
                        </a:lnSpc>
                        <a:spcAft>
                          <a:spcPts val="1000"/>
                        </a:spcAft>
                      </a:pPr>
                      <a:r>
                        <a:rPr lang="ru-RU" sz="1000" b="1" dirty="0">
                          <a:solidFill>
                            <a:srgbClr val="C00000"/>
                          </a:solidFill>
                          <a:effectLst/>
                          <a:latin typeface="Verdana" pitchFamily="34" charset="0"/>
                          <a:ea typeface="Verdana" pitchFamily="34" charset="0"/>
                        </a:rPr>
                        <a:t>629</a:t>
                      </a:r>
                    </a:p>
                  </a:txBody>
                  <a:tcPr marL="52841" marR="52841" marT="0" marB="0"/>
                </a:tc>
                <a:extLst>
                  <a:ext uri="{0D108BD9-81ED-4DB2-BD59-A6C34878D82A}">
                    <a16:rowId xmlns:a16="http://schemas.microsoft.com/office/drawing/2014/main" val="10002"/>
                  </a:ext>
                </a:extLst>
              </a:tr>
              <a:tr h="346616">
                <a:tc>
                  <a:txBody>
                    <a:bodyPr/>
                    <a:lstStyle/>
                    <a:p>
                      <a:pPr>
                        <a:lnSpc>
                          <a:spcPct val="115000"/>
                        </a:lnSpc>
                        <a:spcAft>
                          <a:spcPts val="1000"/>
                        </a:spcAft>
                      </a:pPr>
                      <a:r>
                        <a:rPr lang="ru-RU" sz="1000" b="1">
                          <a:effectLst/>
                          <a:latin typeface="Verdana" pitchFamily="34" charset="0"/>
                          <a:ea typeface="Verdana" pitchFamily="34" charset="0"/>
                        </a:rPr>
                        <a:t>Мурманская область</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5</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49</a:t>
                      </a:r>
                    </a:p>
                  </a:txBody>
                  <a:tcPr marL="52841" marR="52841" marT="0" marB="0"/>
                </a:tc>
                <a:tc>
                  <a:txBody>
                    <a:bodyPr/>
                    <a:lstStyle/>
                    <a:p>
                      <a:pPr algn="ctr">
                        <a:lnSpc>
                          <a:spcPct val="115000"/>
                        </a:lnSpc>
                        <a:spcAft>
                          <a:spcPts val="1000"/>
                        </a:spcAft>
                      </a:pPr>
                      <a:r>
                        <a:rPr lang="ru-RU" sz="1000" b="1" dirty="0">
                          <a:solidFill>
                            <a:srgbClr val="C00000"/>
                          </a:solidFill>
                          <a:effectLst/>
                          <a:latin typeface="Verdana" pitchFamily="34" charset="0"/>
                          <a:ea typeface="Verdana" pitchFamily="34" charset="0"/>
                        </a:rPr>
                        <a:t>54</a:t>
                      </a:r>
                    </a:p>
                  </a:txBody>
                  <a:tcPr marL="52841" marR="52841" marT="0" marB="0"/>
                </a:tc>
                <a:extLst>
                  <a:ext uri="{0D108BD9-81ED-4DB2-BD59-A6C34878D82A}">
                    <a16:rowId xmlns:a16="http://schemas.microsoft.com/office/drawing/2014/main" val="10003"/>
                  </a:ext>
                </a:extLst>
              </a:tr>
              <a:tr h="457390">
                <a:tc>
                  <a:txBody>
                    <a:bodyPr/>
                    <a:lstStyle/>
                    <a:p>
                      <a:pPr>
                        <a:lnSpc>
                          <a:spcPct val="115000"/>
                        </a:lnSpc>
                        <a:spcAft>
                          <a:spcPts val="1000"/>
                        </a:spcAft>
                      </a:pPr>
                      <a:r>
                        <a:rPr lang="ru-RU" sz="1000" b="1">
                          <a:effectLst/>
                          <a:latin typeface="Verdana" pitchFamily="34" charset="0"/>
                          <a:ea typeface="Verdana" pitchFamily="34" charset="0"/>
                        </a:rPr>
                        <a:t>Ненецкий автономный округ</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1</a:t>
                      </a:r>
                    </a:p>
                  </a:txBody>
                  <a:tcPr marL="52841" marR="52841" marT="0" marB="0"/>
                </a:tc>
                <a:tc>
                  <a:txBody>
                    <a:bodyPr/>
                    <a:lstStyle/>
                    <a:p>
                      <a:pPr algn="ctr">
                        <a:lnSpc>
                          <a:spcPct val="115000"/>
                        </a:lnSpc>
                        <a:spcAft>
                          <a:spcPts val="1000"/>
                        </a:spcAft>
                      </a:pPr>
                      <a:r>
                        <a:rPr lang="ru-RU" sz="1000" b="1" dirty="0">
                          <a:effectLst/>
                          <a:latin typeface="Verdana" pitchFamily="34" charset="0"/>
                          <a:ea typeface="Verdana" pitchFamily="34" charset="0"/>
                        </a:rPr>
                        <a:t>6</a:t>
                      </a:r>
                    </a:p>
                  </a:txBody>
                  <a:tcPr marL="52841" marR="52841" marT="0" marB="0"/>
                </a:tc>
                <a:tc>
                  <a:txBody>
                    <a:bodyPr/>
                    <a:lstStyle/>
                    <a:p>
                      <a:pPr algn="ctr">
                        <a:lnSpc>
                          <a:spcPct val="115000"/>
                        </a:lnSpc>
                        <a:spcAft>
                          <a:spcPts val="1000"/>
                        </a:spcAft>
                      </a:pPr>
                      <a:r>
                        <a:rPr lang="ru-RU" sz="1000" b="1" dirty="0">
                          <a:solidFill>
                            <a:srgbClr val="C00000"/>
                          </a:solidFill>
                          <a:effectLst/>
                          <a:latin typeface="Verdana" pitchFamily="34" charset="0"/>
                          <a:ea typeface="Verdana" pitchFamily="34" charset="0"/>
                        </a:rPr>
                        <a:t>7</a:t>
                      </a:r>
                    </a:p>
                  </a:txBody>
                  <a:tcPr marL="52841" marR="52841" marT="0" marB="0"/>
                </a:tc>
                <a:extLst>
                  <a:ext uri="{0D108BD9-81ED-4DB2-BD59-A6C34878D82A}">
                    <a16:rowId xmlns:a16="http://schemas.microsoft.com/office/drawing/2014/main" val="10004"/>
                  </a:ext>
                </a:extLst>
              </a:tr>
            </a:tbl>
          </a:graphicData>
        </a:graphic>
      </p:graphicFrame>
      <p:sp>
        <p:nvSpPr>
          <p:cNvPr id="23" name="Прямоугольник 22">
            <a:extLst>
              <a:ext uri="{FF2B5EF4-FFF2-40B4-BE49-F238E27FC236}">
                <a16:creationId xmlns:a16="http://schemas.microsoft.com/office/drawing/2014/main" id="{0C6C15F9-E85D-415A-BFAF-A0F416455486}"/>
              </a:ext>
            </a:extLst>
          </p:cNvPr>
          <p:cNvSpPr/>
          <p:nvPr/>
        </p:nvSpPr>
        <p:spPr>
          <a:xfrm>
            <a:off x="241044" y="4457595"/>
            <a:ext cx="432000" cy="432000"/>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Arial Narrow" panose="020B0606020202030204" pitchFamily="34" charset="0"/>
              </a:rPr>
              <a:t>01</a:t>
            </a:r>
            <a:endParaRPr lang="ru-RU" sz="1400" b="1" dirty="0">
              <a:latin typeface="Arial Narrow" panose="020B0606020202030204" pitchFamily="34" charset="0"/>
            </a:endParaRPr>
          </a:p>
        </p:txBody>
      </p:sp>
      <p:grpSp>
        <p:nvGrpSpPr>
          <p:cNvPr id="32" name="object 9"/>
          <p:cNvGrpSpPr/>
          <p:nvPr/>
        </p:nvGrpSpPr>
        <p:grpSpPr>
          <a:xfrm>
            <a:off x="853298" y="4362751"/>
            <a:ext cx="4465322" cy="1021895"/>
            <a:chOff x="572223" y="2579446"/>
            <a:chExt cx="3154680" cy="1184275"/>
          </a:xfrm>
        </p:grpSpPr>
        <p:sp>
          <p:nvSpPr>
            <p:cNvPr id="33" name="object 10"/>
            <p:cNvSpPr/>
            <p:nvPr/>
          </p:nvSpPr>
          <p:spPr>
            <a:xfrm>
              <a:off x="572223" y="2579446"/>
              <a:ext cx="3154680" cy="1184275"/>
            </a:xfrm>
            <a:custGeom>
              <a:avLst/>
              <a:gdLst/>
              <a:ahLst/>
              <a:cxnLst/>
              <a:rect l="l" t="t" r="r" b="b"/>
              <a:pathLst>
                <a:path w="3154679" h="1184275">
                  <a:moveTo>
                    <a:pt x="3154679" y="0"/>
                  </a:moveTo>
                  <a:lnTo>
                    <a:pt x="0" y="0"/>
                  </a:lnTo>
                  <a:lnTo>
                    <a:pt x="0" y="1184148"/>
                  </a:lnTo>
                  <a:lnTo>
                    <a:pt x="3154679" y="1184148"/>
                  </a:lnTo>
                  <a:lnTo>
                    <a:pt x="3154679" y="0"/>
                  </a:lnTo>
                  <a:close/>
                </a:path>
              </a:pathLst>
            </a:custGeom>
            <a:solidFill>
              <a:srgbClr val="231F20">
                <a:alpha val="29998"/>
              </a:srgbClr>
            </a:solidFill>
            <a:ln>
              <a:solidFill>
                <a:srgbClr val="E34945"/>
              </a:solidFill>
            </a:ln>
          </p:spPr>
          <p:txBody>
            <a:bodyPr wrap="square" lIns="0" tIns="0" rIns="0" bIns="0" rtlCol="0"/>
            <a:lstStyle/>
            <a:p>
              <a:endParaRPr/>
            </a:p>
          </p:txBody>
        </p:sp>
        <p:sp>
          <p:nvSpPr>
            <p:cNvPr id="34" name="object 11"/>
            <p:cNvSpPr/>
            <p:nvPr/>
          </p:nvSpPr>
          <p:spPr>
            <a:xfrm>
              <a:off x="611999" y="2601212"/>
              <a:ext cx="3078480" cy="1104900"/>
            </a:xfrm>
            <a:custGeom>
              <a:avLst/>
              <a:gdLst/>
              <a:ahLst/>
              <a:cxnLst/>
              <a:rect l="l" t="t" r="r" b="b"/>
              <a:pathLst>
                <a:path w="3078479" h="1104900">
                  <a:moveTo>
                    <a:pt x="2969996" y="0"/>
                  </a:moveTo>
                  <a:lnTo>
                    <a:pt x="108000" y="0"/>
                  </a:lnTo>
                  <a:lnTo>
                    <a:pt x="45562" y="1687"/>
                  </a:lnTo>
                  <a:lnTo>
                    <a:pt x="13500" y="13500"/>
                  </a:lnTo>
                  <a:lnTo>
                    <a:pt x="1687" y="45562"/>
                  </a:lnTo>
                  <a:lnTo>
                    <a:pt x="0" y="108000"/>
                  </a:lnTo>
                  <a:lnTo>
                    <a:pt x="0" y="996302"/>
                  </a:lnTo>
                  <a:lnTo>
                    <a:pt x="1687" y="1058740"/>
                  </a:lnTo>
                  <a:lnTo>
                    <a:pt x="13500" y="1090803"/>
                  </a:lnTo>
                  <a:lnTo>
                    <a:pt x="45562" y="1102615"/>
                  </a:lnTo>
                  <a:lnTo>
                    <a:pt x="108000" y="1104303"/>
                  </a:lnTo>
                  <a:lnTo>
                    <a:pt x="2969996" y="1104303"/>
                  </a:lnTo>
                  <a:lnTo>
                    <a:pt x="3032434" y="1102615"/>
                  </a:lnTo>
                  <a:lnTo>
                    <a:pt x="3064497" y="1090803"/>
                  </a:lnTo>
                  <a:lnTo>
                    <a:pt x="3076309" y="1058740"/>
                  </a:lnTo>
                  <a:lnTo>
                    <a:pt x="3077997" y="996302"/>
                  </a:lnTo>
                  <a:lnTo>
                    <a:pt x="3077997" y="108000"/>
                  </a:lnTo>
                  <a:lnTo>
                    <a:pt x="3076309" y="45562"/>
                  </a:lnTo>
                  <a:lnTo>
                    <a:pt x="3064497" y="13500"/>
                  </a:lnTo>
                  <a:lnTo>
                    <a:pt x="3032434" y="1687"/>
                  </a:lnTo>
                  <a:lnTo>
                    <a:pt x="2969996" y="0"/>
                  </a:lnTo>
                  <a:close/>
                </a:path>
              </a:pathLst>
            </a:custGeom>
            <a:solidFill>
              <a:srgbClr val="F5F6F6"/>
            </a:solidFill>
            <a:ln>
              <a:solidFill>
                <a:srgbClr val="E34945"/>
              </a:solidFill>
            </a:ln>
          </p:spPr>
          <p:txBody>
            <a:bodyPr wrap="square" lIns="0" tIns="0" rIns="0" bIns="0" rtlCol="0"/>
            <a:lstStyle/>
            <a:p>
              <a:endParaRPr/>
            </a:p>
          </p:txBody>
        </p:sp>
        <p:sp>
          <p:nvSpPr>
            <p:cNvPr id="35" name="object 12"/>
            <p:cNvSpPr/>
            <p:nvPr/>
          </p:nvSpPr>
          <p:spPr>
            <a:xfrm>
              <a:off x="719999" y="2704722"/>
              <a:ext cx="180340" cy="896619"/>
            </a:xfrm>
            <a:custGeom>
              <a:avLst/>
              <a:gdLst/>
              <a:ahLst/>
              <a:cxnLst/>
              <a:rect l="l" t="t" r="r" b="b"/>
              <a:pathLst>
                <a:path w="180340" h="896620">
                  <a:moveTo>
                    <a:pt x="179997" y="0"/>
                  </a:moveTo>
                  <a:lnTo>
                    <a:pt x="76200" y="0"/>
                  </a:lnTo>
                  <a:lnTo>
                    <a:pt x="32146" y="1190"/>
                  </a:lnTo>
                  <a:lnTo>
                    <a:pt x="9525" y="9525"/>
                  </a:lnTo>
                  <a:lnTo>
                    <a:pt x="1190" y="32146"/>
                  </a:lnTo>
                  <a:lnTo>
                    <a:pt x="0" y="76200"/>
                  </a:lnTo>
                  <a:lnTo>
                    <a:pt x="0" y="820407"/>
                  </a:lnTo>
                  <a:lnTo>
                    <a:pt x="1190" y="864460"/>
                  </a:lnTo>
                  <a:lnTo>
                    <a:pt x="9525" y="887082"/>
                  </a:lnTo>
                  <a:lnTo>
                    <a:pt x="32146" y="895416"/>
                  </a:lnTo>
                  <a:lnTo>
                    <a:pt x="76200" y="896607"/>
                  </a:lnTo>
                  <a:lnTo>
                    <a:pt x="179997" y="896607"/>
                  </a:lnTo>
                  <a:lnTo>
                    <a:pt x="179997" y="0"/>
                  </a:lnTo>
                  <a:close/>
                </a:path>
              </a:pathLst>
            </a:custGeom>
            <a:solidFill>
              <a:srgbClr val="E34945"/>
            </a:solidFill>
            <a:ln>
              <a:solidFill>
                <a:srgbClr val="E34945"/>
              </a:solidFill>
            </a:ln>
          </p:spPr>
          <p:txBody>
            <a:bodyPr wrap="square" lIns="0" tIns="0" rIns="0" bIns="0" rtlCol="0"/>
            <a:lstStyle/>
            <a:p>
              <a:endParaRPr/>
            </a:p>
          </p:txBody>
        </p:sp>
      </p:grpSp>
      <p:sp>
        <p:nvSpPr>
          <p:cNvPr id="5" name="Прямоугольник 4"/>
          <p:cNvSpPr/>
          <p:nvPr/>
        </p:nvSpPr>
        <p:spPr>
          <a:xfrm>
            <a:off x="1352107" y="4499402"/>
            <a:ext cx="3591614" cy="630942"/>
          </a:xfrm>
          <a:prstGeom prst="rect">
            <a:avLst/>
          </a:prstGeom>
        </p:spPr>
        <p:txBody>
          <a:bodyPr wrap="square">
            <a:spAutoFit/>
          </a:bodyPr>
          <a:lstStyle/>
          <a:p>
            <a:pPr marR="5080">
              <a:lnSpc>
                <a:spcPts val="1400"/>
              </a:lnSpc>
              <a:spcBef>
                <a:spcPts val="380"/>
              </a:spcBef>
            </a:pPr>
            <a:r>
              <a:rPr lang="ru-RU" sz="1200" b="1" spc="-55" dirty="0">
                <a:solidFill>
                  <a:srgbClr val="041A72"/>
                </a:solidFill>
                <a:latin typeface="Verdana" pitchFamily="34" charset="0"/>
                <a:ea typeface="Verdana" pitchFamily="34" charset="0"/>
                <a:cs typeface="Arial" pitchFamily="34" charset="0"/>
              </a:rPr>
              <a:t>Центр</a:t>
            </a:r>
            <a:r>
              <a:rPr lang="ru-RU" sz="1200" b="1" spc="-110" dirty="0">
                <a:solidFill>
                  <a:srgbClr val="041A72"/>
                </a:solidFill>
                <a:latin typeface="Verdana" pitchFamily="34" charset="0"/>
                <a:ea typeface="Verdana" pitchFamily="34" charset="0"/>
                <a:cs typeface="Arial" pitchFamily="34" charset="0"/>
              </a:rPr>
              <a:t> </a:t>
            </a:r>
            <a:r>
              <a:rPr lang="ru-RU" sz="1200" b="1" spc="-80" dirty="0">
                <a:solidFill>
                  <a:srgbClr val="041A72"/>
                </a:solidFill>
                <a:latin typeface="Verdana" pitchFamily="34" charset="0"/>
                <a:ea typeface="Verdana" pitchFamily="34" charset="0"/>
                <a:cs typeface="Arial" pitchFamily="34" charset="0"/>
              </a:rPr>
              <a:t>аналитическо-  </a:t>
            </a:r>
            <a:r>
              <a:rPr lang="ru-RU" sz="1200" b="1" spc="-95" dirty="0">
                <a:solidFill>
                  <a:srgbClr val="041A72"/>
                </a:solidFill>
                <a:latin typeface="Verdana" pitchFamily="34" charset="0"/>
                <a:ea typeface="Verdana" pitchFamily="34" charset="0"/>
                <a:cs typeface="Arial" pitchFamily="34" charset="0"/>
              </a:rPr>
              <a:t>методического</a:t>
            </a:r>
            <a:r>
              <a:rPr lang="ru-RU" sz="1200" b="1" spc="-110" dirty="0">
                <a:solidFill>
                  <a:srgbClr val="041A72"/>
                </a:solidFill>
                <a:latin typeface="Verdana" pitchFamily="34" charset="0"/>
                <a:ea typeface="Verdana" pitchFamily="34" charset="0"/>
                <a:cs typeface="Arial" pitchFamily="34" charset="0"/>
              </a:rPr>
              <a:t> </a:t>
            </a:r>
            <a:r>
              <a:rPr lang="ru-RU" sz="1200" b="1" spc="-80" dirty="0">
                <a:solidFill>
                  <a:srgbClr val="041A72"/>
                </a:solidFill>
                <a:latin typeface="Verdana" pitchFamily="34" charset="0"/>
                <a:ea typeface="Verdana" pitchFamily="34" charset="0"/>
                <a:cs typeface="Arial" pitchFamily="34" charset="0"/>
              </a:rPr>
              <a:t>обеспечения  </a:t>
            </a:r>
            <a:r>
              <a:rPr lang="ru-RU" sz="1200" b="1" spc="-90" dirty="0">
                <a:solidFill>
                  <a:srgbClr val="041A72"/>
                </a:solidFill>
                <a:latin typeface="Verdana" pitchFamily="34" charset="0"/>
                <a:ea typeface="Verdana" pitchFamily="34" charset="0"/>
                <a:cs typeface="Arial" pitchFamily="34" charset="0"/>
              </a:rPr>
              <a:t>развития</a:t>
            </a:r>
            <a:r>
              <a:rPr lang="ru-RU" sz="1200" b="1" spc="-110" dirty="0">
                <a:solidFill>
                  <a:srgbClr val="041A72"/>
                </a:solidFill>
                <a:latin typeface="Verdana" pitchFamily="34" charset="0"/>
                <a:ea typeface="Verdana" pitchFamily="34" charset="0"/>
                <a:cs typeface="Arial" pitchFamily="34" charset="0"/>
              </a:rPr>
              <a:t> р</a:t>
            </a:r>
            <a:r>
              <a:rPr lang="ru-RU" sz="1200" b="1" spc="-75" dirty="0">
                <a:solidFill>
                  <a:srgbClr val="041A72"/>
                </a:solidFill>
                <a:latin typeface="Verdana" pitchFamily="34" charset="0"/>
                <a:ea typeface="Verdana" pitchFamily="34" charset="0"/>
                <a:cs typeface="Arial" pitchFamily="34" charset="0"/>
              </a:rPr>
              <a:t>егионального  </a:t>
            </a:r>
            <a:r>
              <a:rPr lang="ru-RU" sz="1200" b="1" spc="-80" dirty="0">
                <a:solidFill>
                  <a:srgbClr val="041A72"/>
                </a:solidFill>
                <a:latin typeface="Verdana" pitchFamily="34" charset="0"/>
                <a:ea typeface="Verdana" pitchFamily="34" charset="0"/>
                <a:cs typeface="Arial" pitchFamily="34" charset="0"/>
              </a:rPr>
              <a:t>здравоохранения</a:t>
            </a:r>
            <a:r>
              <a:rPr lang="ru-RU" sz="1200" b="1" spc="-110" dirty="0">
                <a:solidFill>
                  <a:srgbClr val="041A72"/>
                </a:solidFill>
                <a:latin typeface="Verdana" pitchFamily="34" charset="0"/>
                <a:ea typeface="Verdana" pitchFamily="34" charset="0"/>
                <a:cs typeface="Arial" pitchFamily="34" charset="0"/>
              </a:rPr>
              <a:t> </a:t>
            </a:r>
            <a:r>
              <a:rPr lang="ru-RU" sz="1200" b="1" spc="-70" dirty="0">
                <a:solidFill>
                  <a:srgbClr val="041A72"/>
                </a:solidFill>
                <a:latin typeface="Verdana" pitchFamily="34" charset="0"/>
                <a:ea typeface="Verdana" pitchFamily="34" charset="0"/>
                <a:cs typeface="Arial" pitchFamily="34" charset="0"/>
              </a:rPr>
              <a:t>Проектного  </a:t>
            </a:r>
            <a:r>
              <a:rPr lang="ru-RU" sz="1200" b="1" spc="-95" dirty="0">
                <a:solidFill>
                  <a:srgbClr val="041A72"/>
                </a:solidFill>
                <a:latin typeface="Verdana" pitchFamily="34" charset="0"/>
                <a:ea typeface="Verdana" pitchFamily="34" charset="0"/>
                <a:cs typeface="Arial" pitchFamily="34" charset="0"/>
              </a:rPr>
              <a:t>офиса</a:t>
            </a:r>
            <a:endParaRPr lang="ru-RU" sz="1200" dirty="0">
              <a:solidFill>
                <a:srgbClr val="041A72"/>
              </a:solidFill>
              <a:latin typeface="Verdana" pitchFamily="34" charset="0"/>
              <a:ea typeface="Verdana" pitchFamily="34" charset="0"/>
              <a:cs typeface="Arial" pitchFamily="34" charset="0"/>
            </a:endParaRPr>
          </a:p>
        </p:txBody>
      </p:sp>
      <p:sp>
        <p:nvSpPr>
          <p:cNvPr id="36" name="object 7"/>
          <p:cNvSpPr txBox="1"/>
          <p:nvPr/>
        </p:nvSpPr>
        <p:spPr>
          <a:xfrm>
            <a:off x="6096000" y="4059345"/>
            <a:ext cx="5304638" cy="657937"/>
          </a:xfrm>
          <a:prstGeom prst="rect">
            <a:avLst/>
          </a:prstGeom>
        </p:spPr>
        <p:txBody>
          <a:bodyPr vert="horz" wrap="square" lIns="0" tIns="5080" rIns="0" bIns="0" rtlCol="0">
            <a:spAutoFit/>
          </a:bodyPr>
          <a:lstStyle/>
          <a:p>
            <a:pPr marR="5080" algn="just"/>
            <a:r>
              <a:rPr lang="ru-RU" sz="1050" dirty="0" smtClean="0">
                <a:latin typeface="Verdana" pitchFamily="34" charset="0"/>
                <a:ea typeface="Verdana" pitchFamily="34" charset="0"/>
                <a:cs typeface="Arial" pitchFamily="34" charset="0"/>
              </a:rPr>
              <a:t>Оценка динамики кадровой обеспеченности медицинских организаций врачебным и средним медицинским персоналом – подготовка аналитических справок</a:t>
            </a:r>
          </a:p>
          <a:p>
            <a:pPr marL="12700" marR="5080" indent="251460" algn="just">
              <a:lnSpc>
                <a:spcPct val="104200"/>
              </a:lnSpc>
              <a:spcBef>
                <a:spcPts val="40"/>
              </a:spcBef>
            </a:pPr>
            <a:endParaRPr sz="1050" dirty="0">
              <a:latin typeface="Verdana" pitchFamily="34" charset="0"/>
              <a:ea typeface="Verdana" pitchFamily="34" charset="0"/>
              <a:cs typeface="Arial" pitchFamily="34" charset="0"/>
            </a:endParaRPr>
          </a:p>
        </p:txBody>
      </p:sp>
      <p:sp>
        <p:nvSpPr>
          <p:cNvPr id="37" name="object 7"/>
          <p:cNvSpPr txBox="1"/>
          <p:nvPr/>
        </p:nvSpPr>
        <p:spPr>
          <a:xfrm>
            <a:off x="6096000" y="4558392"/>
            <a:ext cx="5304638" cy="489878"/>
          </a:xfrm>
          <a:prstGeom prst="rect">
            <a:avLst/>
          </a:prstGeom>
        </p:spPr>
        <p:txBody>
          <a:bodyPr vert="horz" wrap="square" lIns="0" tIns="5080" rIns="0" bIns="0" rtlCol="0">
            <a:spAutoFit/>
          </a:bodyPr>
          <a:lstStyle/>
          <a:p>
            <a:pPr marR="5080" algn="just"/>
            <a:r>
              <a:rPr lang="ru-RU" sz="1050" dirty="0" smtClean="0">
                <a:latin typeface="Verdana" pitchFamily="34" charset="0"/>
                <a:ea typeface="Verdana" pitchFamily="34" charset="0"/>
                <a:cs typeface="Arial" pitchFamily="34" charset="0"/>
              </a:rPr>
              <a:t>Работа с НМИЦ. участие в научно-практическом он-</a:t>
            </a:r>
            <a:r>
              <a:rPr lang="ru-RU" sz="1050" dirty="0" err="1" smtClean="0">
                <a:latin typeface="Verdana" pitchFamily="34" charset="0"/>
                <a:ea typeface="Verdana" pitchFamily="34" charset="0"/>
                <a:cs typeface="Arial" pitchFamily="34" charset="0"/>
              </a:rPr>
              <a:t>лайн</a:t>
            </a:r>
            <a:r>
              <a:rPr lang="ru-RU" sz="1050" dirty="0" smtClean="0">
                <a:latin typeface="Verdana" pitchFamily="34" charset="0"/>
                <a:ea typeface="Verdana" pitchFamily="34" charset="0"/>
                <a:cs typeface="Arial" pitchFamily="34" charset="0"/>
              </a:rPr>
              <a:t> мероприятии «Образовательная среда терапевтов – от истоков к современности».</a:t>
            </a:r>
          </a:p>
          <a:p>
            <a:pPr marR="5080" algn="just"/>
            <a:r>
              <a:rPr lang="ru-RU" sz="1050" dirty="0" smtClean="0">
                <a:latin typeface="Verdana" pitchFamily="34" charset="0"/>
                <a:ea typeface="Verdana" pitchFamily="34" charset="0"/>
                <a:cs typeface="Arial" pitchFamily="34" charset="0"/>
              </a:rPr>
              <a:t>Получен статус сотрудничающего центра с ЦНИОЗ Минздрава РФ</a:t>
            </a:r>
            <a:endParaRPr sz="1050" dirty="0">
              <a:latin typeface="Verdana" pitchFamily="34" charset="0"/>
              <a:ea typeface="Verdana" pitchFamily="34" charset="0"/>
              <a:cs typeface="Arial" pitchFamily="34" charset="0"/>
            </a:endParaRPr>
          </a:p>
        </p:txBody>
      </p:sp>
      <p:sp>
        <p:nvSpPr>
          <p:cNvPr id="38" name="object 7"/>
          <p:cNvSpPr txBox="1"/>
          <p:nvPr/>
        </p:nvSpPr>
        <p:spPr>
          <a:xfrm>
            <a:off x="6096000" y="5097372"/>
            <a:ext cx="5304638" cy="651460"/>
          </a:xfrm>
          <a:prstGeom prst="rect">
            <a:avLst/>
          </a:prstGeom>
        </p:spPr>
        <p:txBody>
          <a:bodyPr vert="horz" wrap="square" lIns="0" tIns="5080" rIns="0" bIns="0" rtlCol="0">
            <a:spAutoFit/>
          </a:bodyPr>
          <a:lstStyle/>
          <a:p>
            <a:pPr marR="5080" algn="just"/>
            <a:r>
              <a:rPr lang="ru-RU" sz="1050" dirty="0" smtClean="0">
                <a:latin typeface="Verdana" pitchFamily="34" charset="0"/>
                <a:ea typeface="Verdana" pitchFamily="34" charset="0"/>
                <a:cs typeface="Arial" pitchFamily="34" charset="0"/>
              </a:rPr>
              <a:t>Проведена:</a:t>
            </a:r>
          </a:p>
          <a:p>
            <a:pPr marR="5080" algn="just"/>
            <a:r>
              <a:rPr lang="ru-RU" sz="1050" dirty="0" smtClean="0">
                <a:latin typeface="Verdana" pitchFamily="34" charset="0"/>
                <a:ea typeface="Verdana" pitchFamily="34" charset="0"/>
                <a:cs typeface="Arial" pitchFamily="34" charset="0"/>
              </a:rPr>
              <a:t> оценка эффективности схем маршрутизации с ОНМК и ОКС (заказ АО)</a:t>
            </a:r>
          </a:p>
          <a:p>
            <a:pPr marR="5080" algn="just"/>
            <a:r>
              <a:rPr lang="ru-RU" sz="1050" dirty="0" smtClean="0">
                <a:latin typeface="Verdana" pitchFamily="34" charset="0"/>
                <a:ea typeface="Verdana" pitchFamily="34" charset="0"/>
                <a:cs typeface="Arial" pitchFamily="34" charset="0"/>
              </a:rPr>
              <a:t>Оценка репродуктивных установок населения и репродуктивного поведения в регионах арктической зоны</a:t>
            </a:r>
            <a:endParaRPr sz="1050" dirty="0">
              <a:latin typeface="Verdana" pitchFamily="34" charset="0"/>
              <a:ea typeface="Verdana" pitchFamily="34" charset="0"/>
              <a:cs typeface="Arial" pitchFamily="34" charset="0"/>
            </a:endParaRPr>
          </a:p>
        </p:txBody>
      </p:sp>
      <p:sp>
        <p:nvSpPr>
          <p:cNvPr id="39" name="Полилиния: фигура 82">
            <a:extLst>
              <a:ext uri="{FF2B5EF4-FFF2-40B4-BE49-F238E27FC236}">
                <a16:creationId xmlns:a16="http://schemas.microsoft.com/office/drawing/2014/main" id="{62A88557-3CF9-4D34-A5F3-7896EC659754}"/>
              </a:ext>
            </a:extLst>
          </p:cNvPr>
          <p:cNvSpPr/>
          <p:nvPr/>
        </p:nvSpPr>
        <p:spPr>
          <a:xfrm>
            <a:off x="5678647" y="4193256"/>
            <a:ext cx="225105" cy="212088"/>
          </a:xfrm>
          <a:custGeom>
            <a:avLst/>
            <a:gdLst>
              <a:gd name="connsiteX0" fmla="*/ 0 w 952500"/>
              <a:gd name="connsiteY0" fmla="*/ 952500 h 952500"/>
              <a:gd name="connsiteX1" fmla="*/ 952500 w 952500"/>
              <a:gd name="connsiteY1" fmla="*/ 952500 h 952500"/>
              <a:gd name="connsiteX2" fmla="*/ 952500 w 952500"/>
              <a:gd name="connsiteY2" fmla="*/ 0 h 952500"/>
              <a:gd name="connsiteX3" fmla="*/ 0 w 952500"/>
              <a:gd name="connsiteY3" fmla="*/ 0 h 952500"/>
              <a:gd name="connsiteX4" fmla="*/ 329375 w 952500"/>
              <a:gd name="connsiteY4" fmla="*/ 293656 h 952500"/>
              <a:gd name="connsiteX5" fmla="*/ 385000 w 952500"/>
              <a:gd name="connsiteY5" fmla="*/ 238125 h 952500"/>
              <a:gd name="connsiteX6" fmla="*/ 623126 w 952500"/>
              <a:gd name="connsiteY6" fmla="*/ 476250 h 952500"/>
              <a:gd name="connsiteX7" fmla="*/ 385000 w 952500"/>
              <a:gd name="connsiteY7" fmla="*/ 714375 h 952500"/>
              <a:gd name="connsiteX8" fmla="*/ 329375 w 952500"/>
              <a:gd name="connsiteY8" fmla="*/ 658844 h 952500"/>
              <a:gd name="connsiteX9" fmla="*/ 511969 w 952500"/>
              <a:gd name="connsiteY9" fmla="*/ 47625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0" y="952500"/>
                </a:moveTo>
                <a:lnTo>
                  <a:pt x="952500" y="952500"/>
                </a:lnTo>
                <a:lnTo>
                  <a:pt x="952500" y="0"/>
                </a:lnTo>
                <a:lnTo>
                  <a:pt x="0" y="0"/>
                </a:lnTo>
                <a:close/>
                <a:moveTo>
                  <a:pt x="329375" y="293656"/>
                </a:moveTo>
                <a:lnTo>
                  <a:pt x="385000" y="238125"/>
                </a:lnTo>
                <a:lnTo>
                  <a:pt x="623126" y="476250"/>
                </a:lnTo>
                <a:lnTo>
                  <a:pt x="385000" y="714375"/>
                </a:lnTo>
                <a:lnTo>
                  <a:pt x="329375" y="658844"/>
                </a:lnTo>
                <a:lnTo>
                  <a:pt x="511969" y="476250"/>
                </a:lnTo>
                <a:close/>
              </a:path>
            </a:pathLst>
          </a:custGeom>
          <a:solidFill>
            <a:schemeClr val="bg2">
              <a:lumMod val="25000"/>
            </a:schemeClr>
          </a:solidFill>
          <a:ln w="9525" cap="flat">
            <a:noFill/>
            <a:prstDash val="solid"/>
            <a:miter/>
          </a:ln>
        </p:spPr>
        <p:txBody>
          <a:bodyPr rtlCol="0" anchor="ctr"/>
          <a:lstStyle/>
          <a:p>
            <a:endParaRPr lang="ru-RU" dirty="0"/>
          </a:p>
        </p:txBody>
      </p:sp>
      <p:sp>
        <p:nvSpPr>
          <p:cNvPr id="40" name="Полилиния: фигура 82">
            <a:extLst>
              <a:ext uri="{FF2B5EF4-FFF2-40B4-BE49-F238E27FC236}">
                <a16:creationId xmlns:a16="http://schemas.microsoft.com/office/drawing/2014/main" id="{62A88557-3CF9-4D34-A5F3-7896EC659754}"/>
              </a:ext>
            </a:extLst>
          </p:cNvPr>
          <p:cNvSpPr/>
          <p:nvPr/>
        </p:nvSpPr>
        <p:spPr>
          <a:xfrm>
            <a:off x="5678646" y="4631346"/>
            <a:ext cx="225105" cy="212088"/>
          </a:xfrm>
          <a:custGeom>
            <a:avLst/>
            <a:gdLst>
              <a:gd name="connsiteX0" fmla="*/ 0 w 952500"/>
              <a:gd name="connsiteY0" fmla="*/ 952500 h 952500"/>
              <a:gd name="connsiteX1" fmla="*/ 952500 w 952500"/>
              <a:gd name="connsiteY1" fmla="*/ 952500 h 952500"/>
              <a:gd name="connsiteX2" fmla="*/ 952500 w 952500"/>
              <a:gd name="connsiteY2" fmla="*/ 0 h 952500"/>
              <a:gd name="connsiteX3" fmla="*/ 0 w 952500"/>
              <a:gd name="connsiteY3" fmla="*/ 0 h 952500"/>
              <a:gd name="connsiteX4" fmla="*/ 329375 w 952500"/>
              <a:gd name="connsiteY4" fmla="*/ 293656 h 952500"/>
              <a:gd name="connsiteX5" fmla="*/ 385000 w 952500"/>
              <a:gd name="connsiteY5" fmla="*/ 238125 h 952500"/>
              <a:gd name="connsiteX6" fmla="*/ 623126 w 952500"/>
              <a:gd name="connsiteY6" fmla="*/ 476250 h 952500"/>
              <a:gd name="connsiteX7" fmla="*/ 385000 w 952500"/>
              <a:gd name="connsiteY7" fmla="*/ 714375 h 952500"/>
              <a:gd name="connsiteX8" fmla="*/ 329375 w 952500"/>
              <a:gd name="connsiteY8" fmla="*/ 658844 h 952500"/>
              <a:gd name="connsiteX9" fmla="*/ 511969 w 952500"/>
              <a:gd name="connsiteY9" fmla="*/ 47625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0" y="952500"/>
                </a:moveTo>
                <a:lnTo>
                  <a:pt x="952500" y="952500"/>
                </a:lnTo>
                <a:lnTo>
                  <a:pt x="952500" y="0"/>
                </a:lnTo>
                <a:lnTo>
                  <a:pt x="0" y="0"/>
                </a:lnTo>
                <a:close/>
                <a:moveTo>
                  <a:pt x="329375" y="293656"/>
                </a:moveTo>
                <a:lnTo>
                  <a:pt x="385000" y="238125"/>
                </a:lnTo>
                <a:lnTo>
                  <a:pt x="623126" y="476250"/>
                </a:lnTo>
                <a:lnTo>
                  <a:pt x="385000" y="714375"/>
                </a:lnTo>
                <a:lnTo>
                  <a:pt x="329375" y="658844"/>
                </a:lnTo>
                <a:lnTo>
                  <a:pt x="511969" y="476250"/>
                </a:lnTo>
                <a:close/>
              </a:path>
            </a:pathLst>
          </a:custGeom>
          <a:solidFill>
            <a:schemeClr val="bg2">
              <a:lumMod val="25000"/>
            </a:schemeClr>
          </a:solidFill>
          <a:ln w="9525" cap="flat">
            <a:noFill/>
            <a:prstDash val="solid"/>
            <a:miter/>
          </a:ln>
        </p:spPr>
        <p:txBody>
          <a:bodyPr rtlCol="0" anchor="ctr"/>
          <a:lstStyle/>
          <a:p>
            <a:endParaRPr lang="ru-RU" dirty="0"/>
          </a:p>
        </p:txBody>
      </p:sp>
      <p:sp>
        <p:nvSpPr>
          <p:cNvPr id="41" name="Полилиния: фигура 82">
            <a:extLst>
              <a:ext uri="{FF2B5EF4-FFF2-40B4-BE49-F238E27FC236}">
                <a16:creationId xmlns:a16="http://schemas.microsoft.com/office/drawing/2014/main" id="{62A88557-3CF9-4D34-A5F3-7896EC659754}"/>
              </a:ext>
            </a:extLst>
          </p:cNvPr>
          <p:cNvSpPr/>
          <p:nvPr/>
        </p:nvSpPr>
        <p:spPr>
          <a:xfrm>
            <a:off x="5678645" y="5057050"/>
            <a:ext cx="225105" cy="212088"/>
          </a:xfrm>
          <a:custGeom>
            <a:avLst/>
            <a:gdLst>
              <a:gd name="connsiteX0" fmla="*/ 0 w 952500"/>
              <a:gd name="connsiteY0" fmla="*/ 952500 h 952500"/>
              <a:gd name="connsiteX1" fmla="*/ 952500 w 952500"/>
              <a:gd name="connsiteY1" fmla="*/ 952500 h 952500"/>
              <a:gd name="connsiteX2" fmla="*/ 952500 w 952500"/>
              <a:gd name="connsiteY2" fmla="*/ 0 h 952500"/>
              <a:gd name="connsiteX3" fmla="*/ 0 w 952500"/>
              <a:gd name="connsiteY3" fmla="*/ 0 h 952500"/>
              <a:gd name="connsiteX4" fmla="*/ 329375 w 952500"/>
              <a:gd name="connsiteY4" fmla="*/ 293656 h 952500"/>
              <a:gd name="connsiteX5" fmla="*/ 385000 w 952500"/>
              <a:gd name="connsiteY5" fmla="*/ 238125 h 952500"/>
              <a:gd name="connsiteX6" fmla="*/ 623126 w 952500"/>
              <a:gd name="connsiteY6" fmla="*/ 476250 h 952500"/>
              <a:gd name="connsiteX7" fmla="*/ 385000 w 952500"/>
              <a:gd name="connsiteY7" fmla="*/ 714375 h 952500"/>
              <a:gd name="connsiteX8" fmla="*/ 329375 w 952500"/>
              <a:gd name="connsiteY8" fmla="*/ 658844 h 952500"/>
              <a:gd name="connsiteX9" fmla="*/ 511969 w 952500"/>
              <a:gd name="connsiteY9" fmla="*/ 47625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0" y="952500"/>
                </a:moveTo>
                <a:lnTo>
                  <a:pt x="952500" y="952500"/>
                </a:lnTo>
                <a:lnTo>
                  <a:pt x="952500" y="0"/>
                </a:lnTo>
                <a:lnTo>
                  <a:pt x="0" y="0"/>
                </a:lnTo>
                <a:close/>
                <a:moveTo>
                  <a:pt x="329375" y="293656"/>
                </a:moveTo>
                <a:lnTo>
                  <a:pt x="385000" y="238125"/>
                </a:lnTo>
                <a:lnTo>
                  <a:pt x="623126" y="476250"/>
                </a:lnTo>
                <a:lnTo>
                  <a:pt x="385000" y="714375"/>
                </a:lnTo>
                <a:lnTo>
                  <a:pt x="329375" y="658844"/>
                </a:lnTo>
                <a:lnTo>
                  <a:pt x="511969" y="476250"/>
                </a:lnTo>
                <a:close/>
              </a:path>
            </a:pathLst>
          </a:custGeom>
          <a:solidFill>
            <a:schemeClr val="bg2">
              <a:lumMod val="25000"/>
            </a:schemeClr>
          </a:solidFill>
          <a:ln w="9525" cap="flat">
            <a:noFill/>
            <a:prstDash val="solid"/>
            <a:miter/>
          </a:ln>
        </p:spPr>
        <p:txBody>
          <a:bodyPr rtlCol="0" anchor="ctr"/>
          <a:lstStyle/>
          <a:p>
            <a:endParaRPr lang="ru-RU" dirty="0"/>
          </a:p>
        </p:txBody>
      </p:sp>
      <p:sp>
        <p:nvSpPr>
          <p:cNvPr id="42" name="Прямоугольник 41">
            <a:extLst>
              <a:ext uri="{FF2B5EF4-FFF2-40B4-BE49-F238E27FC236}">
                <a16:creationId xmlns:a16="http://schemas.microsoft.com/office/drawing/2014/main" id="{0C6C15F9-E85D-415A-BFAF-A0F416455486}"/>
              </a:ext>
            </a:extLst>
          </p:cNvPr>
          <p:cNvSpPr/>
          <p:nvPr/>
        </p:nvSpPr>
        <p:spPr>
          <a:xfrm>
            <a:off x="241044" y="5775635"/>
            <a:ext cx="432000" cy="432000"/>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latin typeface="Arial Narrow" panose="020B0606020202030204" pitchFamily="34" charset="0"/>
              </a:rPr>
              <a:t>02</a:t>
            </a:r>
            <a:endParaRPr lang="ru-RU" sz="1400" b="1" dirty="0">
              <a:latin typeface="Arial Narrow" panose="020B0606020202030204" pitchFamily="34" charset="0"/>
            </a:endParaRPr>
          </a:p>
        </p:txBody>
      </p:sp>
      <p:pic>
        <p:nvPicPr>
          <p:cNvPr id="10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820" y="5523836"/>
            <a:ext cx="4409021" cy="90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object 21"/>
          <p:cNvSpPr txBox="1"/>
          <p:nvPr/>
        </p:nvSpPr>
        <p:spPr>
          <a:xfrm>
            <a:off x="1449560" y="5742355"/>
            <a:ext cx="3396708" cy="349070"/>
          </a:xfrm>
          <a:prstGeom prst="rect">
            <a:avLst/>
          </a:prstGeom>
        </p:spPr>
        <p:txBody>
          <a:bodyPr vert="horz" wrap="square" lIns="0" tIns="78740" rIns="0" bIns="0" rtlCol="0">
            <a:spAutoFit/>
          </a:bodyPr>
          <a:lstStyle/>
          <a:p>
            <a:pPr marR="5080">
              <a:lnSpc>
                <a:spcPct val="72900"/>
              </a:lnSpc>
              <a:spcBef>
                <a:spcPts val="620"/>
              </a:spcBef>
            </a:pPr>
            <a:r>
              <a:rPr lang="ru-RU" sz="1200" b="1" spc="-65" dirty="0" smtClean="0">
                <a:solidFill>
                  <a:srgbClr val="041A72"/>
                </a:solidFill>
                <a:latin typeface="Verdana" pitchFamily="34" charset="0"/>
                <a:ea typeface="Verdana" pitchFamily="34" charset="0"/>
                <a:cs typeface="Arial" pitchFamily="34" charset="0"/>
              </a:rPr>
              <a:t>Учебный центр «Бережливых технологий»</a:t>
            </a:r>
            <a:endParaRPr sz="1200" dirty="0">
              <a:solidFill>
                <a:srgbClr val="041A72"/>
              </a:solidFill>
              <a:latin typeface="Verdana" pitchFamily="34" charset="0"/>
              <a:ea typeface="Verdana" pitchFamily="34" charset="0"/>
              <a:cs typeface="Arial" pitchFamily="34" charset="0"/>
            </a:endParaRPr>
          </a:p>
        </p:txBody>
      </p:sp>
      <p:sp>
        <p:nvSpPr>
          <p:cNvPr id="48" name="Полилиния: фигура 82">
            <a:extLst>
              <a:ext uri="{FF2B5EF4-FFF2-40B4-BE49-F238E27FC236}">
                <a16:creationId xmlns:a16="http://schemas.microsoft.com/office/drawing/2014/main" id="{62A88557-3CF9-4D34-A5F3-7896EC659754}"/>
              </a:ext>
            </a:extLst>
          </p:cNvPr>
          <p:cNvSpPr/>
          <p:nvPr/>
        </p:nvSpPr>
        <p:spPr>
          <a:xfrm>
            <a:off x="5724781" y="5991635"/>
            <a:ext cx="225105" cy="199580"/>
          </a:xfrm>
          <a:custGeom>
            <a:avLst/>
            <a:gdLst>
              <a:gd name="connsiteX0" fmla="*/ 0 w 952500"/>
              <a:gd name="connsiteY0" fmla="*/ 952500 h 952500"/>
              <a:gd name="connsiteX1" fmla="*/ 952500 w 952500"/>
              <a:gd name="connsiteY1" fmla="*/ 952500 h 952500"/>
              <a:gd name="connsiteX2" fmla="*/ 952500 w 952500"/>
              <a:gd name="connsiteY2" fmla="*/ 0 h 952500"/>
              <a:gd name="connsiteX3" fmla="*/ 0 w 952500"/>
              <a:gd name="connsiteY3" fmla="*/ 0 h 952500"/>
              <a:gd name="connsiteX4" fmla="*/ 329375 w 952500"/>
              <a:gd name="connsiteY4" fmla="*/ 293656 h 952500"/>
              <a:gd name="connsiteX5" fmla="*/ 385000 w 952500"/>
              <a:gd name="connsiteY5" fmla="*/ 238125 h 952500"/>
              <a:gd name="connsiteX6" fmla="*/ 623126 w 952500"/>
              <a:gd name="connsiteY6" fmla="*/ 476250 h 952500"/>
              <a:gd name="connsiteX7" fmla="*/ 385000 w 952500"/>
              <a:gd name="connsiteY7" fmla="*/ 714375 h 952500"/>
              <a:gd name="connsiteX8" fmla="*/ 329375 w 952500"/>
              <a:gd name="connsiteY8" fmla="*/ 658844 h 952500"/>
              <a:gd name="connsiteX9" fmla="*/ 511969 w 952500"/>
              <a:gd name="connsiteY9" fmla="*/ 47625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0" y="952500"/>
                </a:moveTo>
                <a:lnTo>
                  <a:pt x="952500" y="952500"/>
                </a:lnTo>
                <a:lnTo>
                  <a:pt x="952500" y="0"/>
                </a:lnTo>
                <a:lnTo>
                  <a:pt x="0" y="0"/>
                </a:lnTo>
                <a:close/>
                <a:moveTo>
                  <a:pt x="329375" y="293656"/>
                </a:moveTo>
                <a:lnTo>
                  <a:pt x="385000" y="238125"/>
                </a:lnTo>
                <a:lnTo>
                  <a:pt x="623126" y="476250"/>
                </a:lnTo>
                <a:lnTo>
                  <a:pt x="385000" y="714375"/>
                </a:lnTo>
                <a:lnTo>
                  <a:pt x="329375" y="658844"/>
                </a:lnTo>
                <a:lnTo>
                  <a:pt x="511969" y="476250"/>
                </a:lnTo>
                <a:close/>
              </a:path>
            </a:pathLst>
          </a:custGeom>
          <a:solidFill>
            <a:schemeClr val="bg2">
              <a:lumMod val="25000"/>
            </a:schemeClr>
          </a:solidFill>
          <a:ln w="9525" cap="flat">
            <a:noFill/>
            <a:prstDash val="solid"/>
            <a:miter/>
          </a:ln>
        </p:spPr>
        <p:txBody>
          <a:bodyPr rtlCol="0" anchor="ctr"/>
          <a:lstStyle/>
          <a:p>
            <a:endParaRPr lang="ru-RU" dirty="0"/>
          </a:p>
        </p:txBody>
      </p:sp>
      <p:sp>
        <p:nvSpPr>
          <p:cNvPr id="49" name="object 7"/>
          <p:cNvSpPr txBox="1"/>
          <p:nvPr/>
        </p:nvSpPr>
        <p:spPr>
          <a:xfrm>
            <a:off x="6096000" y="5801113"/>
            <a:ext cx="5304638" cy="774571"/>
          </a:xfrm>
          <a:prstGeom prst="rect">
            <a:avLst/>
          </a:prstGeom>
        </p:spPr>
        <p:txBody>
          <a:bodyPr vert="horz" wrap="square" lIns="0" tIns="5080" rIns="0" bIns="0" rtlCol="0">
            <a:spAutoFit/>
          </a:bodyPr>
          <a:lstStyle/>
          <a:p>
            <a:pPr marR="5080" algn="just"/>
            <a:r>
              <a:rPr lang="ru-RU" sz="1000" b="1" dirty="0" smtClean="0">
                <a:latin typeface="Verdana" pitchFamily="34" charset="0"/>
                <a:ea typeface="Verdana" pitchFamily="34" charset="0"/>
                <a:cs typeface="Arial" pitchFamily="34" charset="0"/>
              </a:rPr>
              <a:t>Реализовано 10 проектов в области Бережливых технологий в медицинских организациях региона</a:t>
            </a:r>
          </a:p>
          <a:p>
            <a:pPr marR="5080" algn="just"/>
            <a:r>
              <a:rPr lang="ru-RU" sz="1000" b="1" dirty="0" smtClean="0">
                <a:latin typeface="Verdana" pitchFamily="34" charset="0"/>
                <a:ea typeface="Verdana" pitchFamily="34" charset="0"/>
                <a:cs typeface="Arial" pitchFamily="34" charset="0"/>
              </a:rPr>
              <a:t>Получен статус кандидата в ассоциацию «Бережливых университетов»  Вуз вошел в сборник лучших практик ассоциации бережливых университетов.</a:t>
            </a:r>
            <a:endParaRPr sz="1000" b="1" dirty="0">
              <a:latin typeface="Verdana" pitchFamily="34" charset="0"/>
              <a:ea typeface="Verdana" pitchFamily="34" charset="0"/>
              <a:cs typeface="Arial" pitchFamily="34" charset="0"/>
            </a:endParaRPr>
          </a:p>
        </p:txBody>
      </p:sp>
    </p:spTree>
    <p:extLst>
      <p:ext uri="{BB962C8B-B14F-4D97-AF65-F5344CB8AC3E}">
        <p14:creationId xmlns:p14="http://schemas.microsoft.com/office/powerpoint/2010/main" val="1079761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4B5D7F-C5C8-36CF-CE2D-65B2CE2837CA}"/>
              </a:ext>
            </a:extLst>
          </p:cNvPr>
          <p:cNvSpPr>
            <a:spLocks noGrp="1"/>
          </p:cNvSpPr>
          <p:nvPr>
            <p:ph type="title"/>
          </p:nvPr>
        </p:nvSpPr>
        <p:spPr/>
        <p:txBody>
          <a:bodyPr>
            <a:noAutofit/>
          </a:bodyPr>
          <a:lstStyle/>
          <a:p>
            <a:r>
              <a:rPr lang="ru-RU" sz="2000" b="1" dirty="0">
                <a:latin typeface="Verdana" pitchFamily="34" charset="0"/>
                <a:ea typeface="Verdana" pitchFamily="34" charset="0"/>
              </a:rPr>
              <a:t>Перспективы </a:t>
            </a:r>
            <a:r>
              <a:rPr lang="ru-RU" sz="2000" b="1" dirty="0" smtClean="0">
                <a:latin typeface="Verdana" pitchFamily="34" charset="0"/>
                <a:ea typeface="Verdana" pitchFamily="34" charset="0"/>
              </a:rPr>
              <a:t>работы университета в программе вуз-регион, вуз-колледж регион</a:t>
            </a:r>
            <a:endParaRPr lang="ru-RU" sz="2000" dirty="0">
              <a:latin typeface="Verdana" pitchFamily="34" charset="0"/>
              <a:ea typeface="Verdana" pitchFamily="34" charset="0"/>
            </a:endParaRPr>
          </a:p>
        </p:txBody>
      </p:sp>
      <p:sp>
        <p:nvSpPr>
          <p:cNvPr id="4" name="Номер слайда 3">
            <a:extLst>
              <a:ext uri="{FF2B5EF4-FFF2-40B4-BE49-F238E27FC236}">
                <a16:creationId xmlns:a16="http://schemas.microsoft.com/office/drawing/2014/main" id="{C9A60D32-5783-E777-55E6-2A625E4C3C06}"/>
              </a:ext>
            </a:extLst>
          </p:cNvPr>
          <p:cNvSpPr>
            <a:spLocks noGrp="1"/>
          </p:cNvSpPr>
          <p:nvPr>
            <p:ph type="sldNum" sz="quarter" idx="11"/>
          </p:nvPr>
        </p:nvSpPr>
        <p:spPr>
          <a:xfrm>
            <a:off x="10029460" y="6289778"/>
            <a:ext cx="2273301" cy="365125"/>
          </a:xfrm>
        </p:spPr>
        <p:txBody>
          <a:bodyPr/>
          <a:lstStyle/>
          <a:p>
            <a:fld id="{192AC049-6798-41A8-A0BD-CA68192034D3}" type="slidenum">
              <a:rPr lang="ru-RU" smtClean="0"/>
              <a:pPr/>
              <a:t>14</a:t>
            </a:fld>
            <a:endParaRPr lang="ru-RU" dirty="0"/>
          </a:p>
        </p:txBody>
      </p:sp>
      <p:sp>
        <p:nvSpPr>
          <p:cNvPr id="6" name="Текст 5">
            <a:extLst>
              <a:ext uri="{FF2B5EF4-FFF2-40B4-BE49-F238E27FC236}">
                <a16:creationId xmlns:a16="http://schemas.microsoft.com/office/drawing/2014/main" id="{A6D56644-79B2-5A19-4CE9-7A6B039083FE}"/>
              </a:ext>
            </a:extLst>
          </p:cNvPr>
          <p:cNvSpPr>
            <a:spLocks noGrp="1"/>
          </p:cNvSpPr>
          <p:nvPr>
            <p:ph type="body" sz="quarter" idx="17"/>
          </p:nvPr>
        </p:nvSpPr>
        <p:spPr>
          <a:xfrm>
            <a:off x="1040234" y="1291488"/>
            <a:ext cx="5785548" cy="911239"/>
          </a:xfrm>
        </p:spPr>
        <p:txBody>
          <a:bodyPr>
            <a:noAutofit/>
          </a:bodyPr>
          <a:lstStyle/>
          <a:p>
            <a:pPr>
              <a:lnSpc>
                <a:spcPct val="100000"/>
              </a:lnSpc>
              <a:spcBef>
                <a:spcPts val="0"/>
              </a:spcBef>
            </a:pPr>
            <a:r>
              <a:rPr lang="ru-RU" sz="1400" dirty="0" smtClean="0">
                <a:latin typeface="Verdana" panose="020B0604030504040204" pitchFamily="34" charset="0"/>
                <a:ea typeface="Verdana" panose="020B0604030504040204" pitchFamily="34" charset="0"/>
              </a:rPr>
              <a:t>Совместное </a:t>
            </a:r>
            <a:r>
              <a:rPr lang="ru-RU" sz="1400" dirty="0">
                <a:latin typeface="Verdana" panose="020B0604030504040204" pitchFamily="34" charset="0"/>
                <a:ea typeface="Verdana" panose="020B0604030504040204" pitchFamily="34" charset="0"/>
              </a:rPr>
              <a:t>решение вопросов с Министерствами здравоохранения курируемых регионов по подготовке медицинских кадров </a:t>
            </a:r>
          </a:p>
          <a:p>
            <a:pPr>
              <a:lnSpc>
                <a:spcPct val="100000"/>
              </a:lnSpc>
              <a:spcBef>
                <a:spcPts val="0"/>
              </a:spcBef>
            </a:pPr>
            <a:endParaRPr lang="ru-RU" sz="1400" dirty="0"/>
          </a:p>
        </p:txBody>
      </p:sp>
      <p:sp>
        <p:nvSpPr>
          <p:cNvPr id="7" name="Текст 6">
            <a:extLst>
              <a:ext uri="{FF2B5EF4-FFF2-40B4-BE49-F238E27FC236}">
                <a16:creationId xmlns:a16="http://schemas.microsoft.com/office/drawing/2014/main" id="{46DCA02F-9C6C-A07B-BEEA-3FF6CFD422C8}"/>
              </a:ext>
            </a:extLst>
          </p:cNvPr>
          <p:cNvSpPr>
            <a:spLocks noGrp="1"/>
          </p:cNvSpPr>
          <p:nvPr>
            <p:ph type="body" sz="quarter" idx="19"/>
          </p:nvPr>
        </p:nvSpPr>
        <p:spPr>
          <a:xfrm>
            <a:off x="1045829" y="3892887"/>
            <a:ext cx="5050171" cy="989557"/>
          </a:xfrm>
        </p:spPr>
        <p:txBody>
          <a:bodyPr>
            <a:noAutofit/>
          </a:bodyPr>
          <a:lstStyle/>
          <a:p>
            <a:pPr>
              <a:lnSpc>
                <a:spcPct val="100000"/>
              </a:lnSpc>
              <a:spcBef>
                <a:spcPts val="0"/>
              </a:spcBef>
            </a:pPr>
            <a:r>
              <a:rPr lang="ru-RU" sz="1400" dirty="0" smtClean="0">
                <a:latin typeface="Verdana" pitchFamily="34" charset="0"/>
                <a:ea typeface="Verdana" pitchFamily="34" charset="0"/>
              </a:rPr>
              <a:t>Создание в рамках клинического координационного совета СГМУ рабочих групп по реализации проектов программы развития университета (РМОК Центр компетенций и другие)</a:t>
            </a:r>
            <a:endParaRPr lang="ru-RU" sz="1400" dirty="0">
              <a:latin typeface="Verdana" pitchFamily="34" charset="0"/>
              <a:ea typeface="Verdana" pitchFamily="34" charset="0"/>
            </a:endParaRPr>
          </a:p>
        </p:txBody>
      </p:sp>
      <p:sp>
        <p:nvSpPr>
          <p:cNvPr id="9" name="Текст 8">
            <a:extLst>
              <a:ext uri="{FF2B5EF4-FFF2-40B4-BE49-F238E27FC236}">
                <a16:creationId xmlns:a16="http://schemas.microsoft.com/office/drawing/2014/main" id="{90B4146D-C0CA-91B2-2D3D-2C33661C8AC9}"/>
              </a:ext>
            </a:extLst>
          </p:cNvPr>
          <p:cNvSpPr>
            <a:spLocks noGrp="1"/>
          </p:cNvSpPr>
          <p:nvPr>
            <p:ph type="body" sz="quarter" idx="21"/>
          </p:nvPr>
        </p:nvSpPr>
        <p:spPr>
          <a:xfrm>
            <a:off x="1040235" y="2497468"/>
            <a:ext cx="5030154" cy="931532"/>
          </a:xfrm>
        </p:spPr>
        <p:txBody>
          <a:bodyPr>
            <a:noAutofit/>
          </a:bodyPr>
          <a:lstStyle/>
          <a:p>
            <a:pPr lvl="0" algn="just">
              <a:lnSpc>
                <a:spcPct val="100000"/>
              </a:lnSpc>
            </a:pPr>
            <a:r>
              <a:rPr lang="ru-RU" sz="1400" dirty="0">
                <a:latin typeface="Verdana" pitchFamily="34" charset="0"/>
                <a:ea typeface="Verdana" pitchFamily="34" charset="0"/>
                <a:cs typeface="Times New Roman"/>
                <a:sym typeface="Times New Roman"/>
              </a:rPr>
              <a:t>Создание оптимальной сбалансированной системы управления и</a:t>
            </a:r>
            <a:r>
              <a:rPr lang="ru-RU" sz="1400" dirty="0">
                <a:latin typeface="Verdana" panose="020B0604030504040204" pitchFamily="34" charset="0"/>
                <a:ea typeface="Verdana" panose="020B0604030504040204" pitchFamily="34" charset="0"/>
              </a:rPr>
              <a:t> механизма работы проектных команд в рамках организационно-штатной структуры университета</a:t>
            </a:r>
          </a:p>
        </p:txBody>
      </p:sp>
      <p:sp>
        <p:nvSpPr>
          <p:cNvPr id="13" name="AutoShape 2" descr="C:\Users\djachkovamg\Downloads\%D0%9A%D0%94%D0%9F.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Прямоугольник 16">
            <a:extLst>
              <a:ext uri="{FF2B5EF4-FFF2-40B4-BE49-F238E27FC236}">
                <a16:creationId xmlns:a16="http://schemas.microsoft.com/office/drawing/2014/main" id="{0C6C15F9-E85D-415A-BFAF-A0F416455486}"/>
              </a:ext>
            </a:extLst>
          </p:cNvPr>
          <p:cNvSpPr/>
          <p:nvPr/>
        </p:nvSpPr>
        <p:spPr>
          <a:xfrm>
            <a:off x="349419" y="1508354"/>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a:latin typeface="Verdana" pitchFamily="34" charset="0"/>
                <a:ea typeface="Verdana" pitchFamily="34" charset="0"/>
              </a:rPr>
              <a:t>01</a:t>
            </a:r>
          </a:p>
        </p:txBody>
      </p:sp>
      <p:sp>
        <p:nvSpPr>
          <p:cNvPr id="18" name="Прямоугольник 17">
            <a:extLst>
              <a:ext uri="{FF2B5EF4-FFF2-40B4-BE49-F238E27FC236}">
                <a16:creationId xmlns:a16="http://schemas.microsoft.com/office/drawing/2014/main" id="{0C4D26C7-8C58-45CF-9E2E-7BB03180E4BB}"/>
              </a:ext>
            </a:extLst>
          </p:cNvPr>
          <p:cNvSpPr/>
          <p:nvPr/>
        </p:nvSpPr>
        <p:spPr>
          <a:xfrm>
            <a:off x="335437" y="2700100"/>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a:latin typeface="Verdana" pitchFamily="34" charset="0"/>
                <a:ea typeface="Verdana" pitchFamily="34" charset="0"/>
              </a:rPr>
              <a:t>0</a:t>
            </a:r>
            <a:r>
              <a:rPr lang="en-US" sz="1400" b="1" dirty="0">
                <a:latin typeface="Verdana" pitchFamily="34" charset="0"/>
                <a:ea typeface="Verdana" pitchFamily="34" charset="0"/>
              </a:rPr>
              <a:t>2</a:t>
            </a:r>
            <a:endParaRPr lang="ru-RU" sz="1400" b="1" dirty="0">
              <a:latin typeface="Verdana" pitchFamily="34" charset="0"/>
              <a:ea typeface="Verdana" pitchFamily="34" charset="0"/>
            </a:endParaRPr>
          </a:p>
        </p:txBody>
      </p:sp>
      <p:sp>
        <p:nvSpPr>
          <p:cNvPr id="19" name="Прямоугольник 18">
            <a:extLst>
              <a:ext uri="{FF2B5EF4-FFF2-40B4-BE49-F238E27FC236}">
                <a16:creationId xmlns:a16="http://schemas.microsoft.com/office/drawing/2014/main" id="{0C6C15F9-E85D-415A-BFAF-A0F416455486}"/>
              </a:ext>
            </a:extLst>
          </p:cNvPr>
          <p:cNvSpPr/>
          <p:nvPr/>
        </p:nvSpPr>
        <p:spPr>
          <a:xfrm>
            <a:off x="307975" y="4163368"/>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03</a:t>
            </a:r>
            <a:endParaRPr lang="ru-RU" sz="1400" b="1" dirty="0">
              <a:latin typeface="Verdana" pitchFamily="34" charset="0"/>
              <a:ea typeface="Verdana" pitchFamily="34" charset="0"/>
            </a:endParaRPr>
          </a:p>
        </p:txBody>
      </p:sp>
      <p:sp>
        <p:nvSpPr>
          <p:cNvPr id="20" name="Прямоугольник 19">
            <a:extLst>
              <a:ext uri="{FF2B5EF4-FFF2-40B4-BE49-F238E27FC236}">
                <a16:creationId xmlns:a16="http://schemas.microsoft.com/office/drawing/2014/main" id="{0C4D26C7-8C58-45CF-9E2E-7BB03180E4BB}"/>
              </a:ext>
            </a:extLst>
          </p:cNvPr>
          <p:cNvSpPr/>
          <p:nvPr/>
        </p:nvSpPr>
        <p:spPr>
          <a:xfrm>
            <a:off x="335438" y="5596228"/>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b="1" dirty="0" smtClean="0">
                <a:latin typeface="Verdana" pitchFamily="34" charset="0"/>
                <a:ea typeface="Verdana" pitchFamily="34" charset="0"/>
              </a:rPr>
              <a:t>04</a:t>
            </a:r>
            <a:endParaRPr lang="ru-RU" sz="1400" b="1" dirty="0">
              <a:latin typeface="Verdana" pitchFamily="34" charset="0"/>
              <a:ea typeface="Verdana" pitchFamily="34" charset="0"/>
            </a:endParaRPr>
          </a:p>
        </p:txBody>
      </p:sp>
      <p:sp>
        <p:nvSpPr>
          <p:cNvPr id="21" name="Текст 8">
            <a:extLst>
              <a:ext uri="{FF2B5EF4-FFF2-40B4-BE49-F238E27FC236}">
                <a16:creationId xmlns:a16="http://schemas.microsoft.com/office/drawing/2014/main" id="{90B4146D-C0CA-91B2-2D3D-2C33661C8AC9}"/>
              </a:ext>
            </a:extLst>
          </p:cNvPr>
          <p:cNvSpPr txBox="1">
            <a:spLocks/>
          </p:cNvSpPr>
          <p:nvPr/>
        </p:nvSpPr>
        <p:spPr>
          <a:xfrm>
            <a:off x="1040234" y="5334695"/>
            <a:ext cx="4820873" cy="9739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ru-RU" sz="1400" dirty="0" smtClean="0">
                <a:latin typeface="Verdana" pitchFamily="34" charset="0"/>
                <a:ea typeface="Verdana" pitchFamily="34" charset="0"/>
              </a:rPr>
              <a:t>Оптимизация программы работы проектного офиса университета в программе Вуз-регион (аналитическая работа под заказ </a:t>
            </a:r>
            <a:r>
              <a:rPr lang="ru-RU" sz="1400" dirty="0" err="1" smtClean="0">
                <a:latin typeface="Verdana" pitchFamily="34" charset="0"/>
                <a:ea typeface="Verdana" pitchFamily="34" charset="0"/>
              </a:rPr>
              <a:t>РОИвов</a:t>
            </a:r>
            <a:r>
              <a:rPr lang="ru-RU" sz="1400" dirty="0" smtClean="0">
                <a:latin typeface="Verdana" pitchFamily="34" charset="0"/>
                <a:ea typeface="Verdana" pitchFamily="34" charset="0"/>
              </a:rPr>
              <a:t>  в сфере охраны курируемых регионов)</a:t>
            </a:r>
            <a:endParaRPr lang="ru-RU" sz="1400" dirty="0">
              <a:latin typeface="Verdana" pitchFamily="34" charset="0"/>
              <a:ea typeface="Verdana"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7145" y="1405712"/>
            <a:ext cx="3979236" cy="354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Сегодня в СГМУ прошла XII ежегодная «Ярмарка ваканси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1381" y="4949506"/>
            <a:ext cx="1905000" cy="1266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Акцию &quot;Моя профессия-мой выбор&quot; продолжает министр здравоохранения Архангельской области А.С.Герштански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45" y="1271488"/>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Рабочая встреча проректора по развитию регионального здравоохранения и дополнительному профессиональному образованию М.Г. Дьячковой с и.о. министра здравоохранения Республики Коми И.В. Дягилевым"/>
          <p:cNvPicPr>
            <a:picLocks noGrp="1" noChangeAspect="1" noChangeArrowheads="1"/>
          </p:cNvPicPr>
          <p:nvPr>
            <p:ph type="pic" sz="quarter" idx="16"/>
          </p:nvPr>
        </p:nvPicPr>
        <p:blipFill>
          <a:blip r:embed="rId6">
            <a:extLst>
              <a:ext uri="{28A0092B-C50C-407E-A947-70E740481C1C}">
                <a14:useLocalDpi xmlns:a14="http://schemas.microsoft.com/office/drawing/2010/main" val="0"/>
              </a:ext>
            </a:extLst>
          </a:blip>
          <a:srcRect l="12714" r="12714"/>
          <a:stretch>
            <a:fillRect/>
          </a:stretch>
        </p:blipFill>
        <p:spPr bwMode="auto">
          <a:xfrm>
            <a:off x="7365757" y="4131643"/>
            <a:ext cx="2235822" cy="19939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руглый стол «Кадровая политика в сфере здравоохранения Архангельской области: проблемы и перспективы»"/>
          <p:cNvPicPr>
            <a:picLocks noChangeAspect="1" noChangeArrowheads="1"/>
          </p:cNvPicPr>
          <p:nvPr/>
        </p:nvPicPr>
        <p:blipFill rotWithShape="1">
          <a:blip r:embed="rId7">
            <a:extLst>
              <a:ext uri="{28A0092B-C50C-407E-A947-70E740481C1C}">
                <a14:useLocalDpi xmlns:a14="http://schemas.microsoft.com/office/drawing/2010/main" val="0"/>
              </a:ext>
            </a:extLst>
          </a:blip>
          <a:srcRect l="40480"/>
          <a:stretch/>
        </p:blipFill>
        <p:spPr bwMode="auto">
          <a:xfrm>
            <a:off x="10264629" y="3930555"/>
            <a:ext cx="1133854" cy="117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2145" y="1107181"/>
            <a:ext cx="1680804" cy="1260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760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НП </a:t>
            </a:r>
            <a:r>
              <a:rPr lang="ru-RU" dirty="0"/>
              <a:t>«Продолжительная и активная жизнь»</a:t>
            </a:r>
          </a:p>
        </p:txBody>
      </p:sp>
      <p:sp>
        <p:nvSpPr>
          <p:cNvPr id="4" name="Номер слайда 3"/>
          <p:cNvSpPr>
            <a:spLocks noGrp="1"/>
          </p:cNvSpPr>
          <p:nvPr>
            <p:ph type="sldNum" sz="quarter" idx="11"/>
          </p:nvPr>
        </p:nvSpPr>
        <p:spPr/>
        <p:txBody>
          <a:bodyPr/>
          <a:lstStyle/>
          <a:p>
            <a:fld id="{192AC049-6798-41A8-A0BD-CA68192034D3}" type="slidenum">
              <a:rPr lang="ru-RU" smtClean="0"/>
              <a:pPr/>
              <a:t>15</a:t>
            </a:fld>
            <a:endParaRPr lang="ru-RU" dirty="0"/>
          </a:p>
        </p:txBody>
      </p:sp>
      <p:sp>
        <p:nvSpPr>
          <p:cNvPr id="7" name="Текст 6"/>
          <p:cNvSpPr>
            <a:spLocks noGrp="1"/>
          </p:cNvSpPr>
          <p:nvPr>
            <p:ph type="body" sz="quarter" idx="14"/>
          </p:nvPr>
        </p:nvSpPr>
        <p:spPr>
          <a:xfrm>
            <a:off x="451417" y="1342763"/>
            <a:ext cx="3495233" cy="1928943"/>
          </a:xfrm>
          <a:solidFill>
            <a:schemeClr val="bg1">
              <a:lumMod val="95000"/>
            </a:schemeClr>
          </a:solidFill>
        </p:spPr>
        <p:txBody>
          <a:bodyPr>
            <a:normAutofit/>
          </a:bodyPr>
          <a:lstStyle/>
          <a:p>
            <a:pPr algn="ctr"/>
            <a:r>
              <a:rPr lang="ru-RU" sz="1600" b="1" dirty="0">
                <a:solidFill>
                  <a:srgbClr val="C00000"/>
                </a:solidFill>
                <a:latin typeface="Verdana" pitchFamily="34" charset="0"/>
                <a:ea typeface="Verdana" pitchFamily="34" charset="0"/>
              </a:rPr>
              <a:t>Федеральные проекты </a:t>
            </a:r>
            <a:endParaRPr lang="ru-RU" sz="1600" b="1" dirty="0" smtClean="0">
              <a:solidFill>
                <a:srgbClr val="C00000"/>
              </a:solidFill>
              <a:latin typeface="Verdana" pitchFamily="34" charset="0"/>
              <a:ea typeface="Verdana" pitchFamily="34" charset="0"/>
            </a:endParaRPr>
          </a:p>
          <a:p>
            <a:endParaRPr lang="ru-RU" sz="1400" b="1" dirty="0" smtClean="0">
              <a:latin typeface="Verdana Pro" pitchFamily="34" charset="0"/>
            </a:endParaRPr>
          </a:p>
          <a:p>
            <a:r>
              <a:rPr lang="ru-RU" sz="1600" b="1" dirty="0" smtClean="0">
                <a:latin typeface="Verdana Pro" pitchFamily="34" charset="0"/>
              </a:rPr>
              <a:t>«Медицинские кадры»</a:t>
            </a:r>
          </a:p>
          <a:p>
            <a:r>
              <a:rPr lang="ru-RU" sz="1600" b="1" dirty="0" smtClean="0">
                <a:latin typeface="Verdana Pro" pitchFamily="34" charset="0"/>
              </a:rPr>
              <a:t>«Здоровье </a:t>
            </a:r>
            <a:r>
              <a:rPr lang="ru-RU" sz="1600" b="1" dirty="0">
                <a:latin typeface="Verdana Pro" pitchFamily="34" charset="0"/>
              </a:rPr>
              <a:t>для каждого</a:t>
            </a:r>
            <a:r>
              <a:rPr lang="ru-RU" sz="1600" b="1" dirty="0" smtClean="0">
                <a:latin typeface="Verdana Pro" pitchFamily="34" charset="0"/>
              </a:rPr>
              <a:t>»</a:t>
            </a:r>
          </a:p>
          <a:p>
            <a:pPr algn="ctr"/>
            <a:endParaRPr lang="ru-RU" sz="1400" b="1" dirty="0" smtClean="0"/>
          </a:p>
          <a:p>
            <a:pPr algn="ctr"/>
            <a:endParaRPr lang="ru-RU" sz="1400" dirty="0">
              <a:ea typeface="Times New Roman"/>
              <a:cs typeface="Times New Roman"/>
            </a:endParaRPr>
          </a:p>
          <a:p>
            <a:pPr algn="ctr"/>
            <a:endParaRPr lang="ru-RU" sz="1400" dirty="0">
              <a:latin typeface="Verdana Pro" pitchFamily="34" charset="0"/>
              <a:ea typeface="Times New Roman"/>
              <a:cs typeface="Times New Roman"/>
            </a:endParaRPr>
          </a:p>
          <a:p>
            <a:pPr algn="ctr"/>
            <a:endParaRPr lang="ru-RU" sz="1400" b="1" dirty="0" smtClean="0">
              <a:latin typeface="Verdana Pro" pitchFamily="34" charset="0"/>
            </a:endParaRPr>
          </a:p>
          <a:p>
            <a:pPr algn="ctr"/>
            <a:endParaRPr lang="ru-RU" b="1" dirty="0">
              <a:solidFill>
                <a:srgbClr val="C00000"/>
              </a:solidFill>
            </a:endParaRPr>
          </a:p>
        </p:txBody>
      </p:sp>
      <p:sp>
        <p:nvSpPr>
          <p:cNvPr id="8" name="Текст 7"/>
          <p:cNvSpPr>
            <a:spLocks noGrp="1"/>
          </p:cNvSpPr>
          <p:nvPr>
            <p:ph type="body" sz="quarter" idx="15"/>
          </p:nvPr>
        </p:nvSpPr>
        <p:spPr>
          <a:xfrm>
            <a:off x="4101590" y="1342763"/>
            <a:ext cx="3495233" cy="2608452"/>
          </a:xfrm>
          <a:solidFill>
            <a:schemeClr val="bg1">
              <a:lumMod val="95000"/>
            </a:schemeClr>
          </a:solidFill>
        </p:spPr>
        <p:txBody>
          <a:bodyPr>
            <a:noAutofit/>
          </a:bodyPr>
          <a:lstStyle/>
          <a:p>
            <a:endParaRPr lang="ru-RU" sz="1000" dirty="0" smtClean="0">
              <a:latin typeface="Verdana" pitchFamily="34" charset="0"/>
              <a:ea typeface="Verdana" pitchFamily="34" charset="0"/>
            </a:endParaRPr>
          </a:p>
          <a:p>
            <a:r>
              <a:rPr lang="ru-RU" sz="1200" dirty="0" smtClean="0">
                <a:latin typeface="Verdana" pitchFamily="34" charset="0"/>
                <a:ea typeface="Verdana" pitchFamily="34" charset="0"/>
              </a:rPr>
              <a:t>Внедрение </a:t>
            </a:r>
            <a:r>
              <a:rPr lang="ru-RU" sz="1200" dirty="0">
                <a:latin typeface="Verdana" pitchFamily="34" charset="0"/>
                <a:ea typeface="Verdana" pitchFamily="34" charset="0"/>
              </a:rPr>
              <a:t>индивидуальных образовательных траекторий через получение дополнительной квалификации </a:t>
            </a:r>
          </a:p>
          <a:p>
            <a:r>
              <a:rPr lang="ru-RU" sz="1200" dirty="0">
                <a:latin typeface="Verdana" pitchFamily="34" charset="0"/>
                <a:ea typeface="Verdana" pitchFamily="34" charset="0"/>
              </a:rPr>
              <a:t>Создание Комплексной корпоративной программы управления </a:t>
            </a:r>
            <a:r>
              <a:rPr lang="ru-RU" sz="1200" dirty="0" smtClean="0">
                <a:latin typeface="Verdana" pitchFamily="34" charset="0"/>
                <a:ea typeface="Verdana" pitchFamily="34" charset="0"/>
              </a:rPr>
              <a:t>здоровьем </a:t>
            </a:r>
            <a:r>
              <a:rPr lang="ru-RU" sz="1200" dirty="0">
                <a:latin typeface="Verdana" pitchFamily="34" charset="0"/>
                <a:ea typeface="Verdana" pitchFamily="34" charset="0"/>
              </a:rPr>
              <a:t>сотрудников СГМУ  </a:t>
            </a:r>
          </a:p>
          <a:p>
            <a:pPr fontAlgn="t"/>
            <a:r>
              <a:rPr lang="ru-RU" sz="1200" dirty="0" smtClean="0">
                <a:latin typeface="Verdana" pitchFamily="34" charset="0"/>
                <a:ea typeface="Verdana" pitchFamily="34" charset="0"/>
              </a:rPr>
              <a:t>Вуз </a:t>
            </a:r>
            <a:r>
              <a:rPr lang="ru-RU" sz="1200" dirty="0">
                <a:latin typeface="Verdana" pitchFamily="34" charset="0"/>
                <a:ea typeface="Verdana" pitchFamily="34" charset="0"/>
              </a:rPr>
              <a:t>совместно с профильными </a:t>
            </a:r>
            <a:r>
              <a:rPr lang="ru-RU" sz="1200" dirty="0" smtClean="0">
                <a:latin typeface="Verdana" pitchFamily="34" charset="0"/>
                <a:ea typeface="Verdana" pitchFamily="34" charset="0"/>
              </a:rPr>
              <a:t>НМИЦ </a:t>
            </a:r>
            <a:r>
              <a:rPr lang="ru-RU" sz="1200" dirty="0">
                <a:latin typeface="Verdana" pitchFamily="34" charset="0"/>
                <a:ea typeface="Verdana" pitchFamily="34" charset="0"/>
              </a:rPr>
              <a:t>может выступать с аналитическим центром по анализу достижения целевых показателей Федеральных проектов в регионах присутствия</a:t>
            </a:r>
          </a:p>
        </p:txBody>
      </p:sp>
      <p:sp>
        <p:nvSpPr>
          <p:cNvPr id="9" name="Текст 8"/>
          <p:cNvSpPr>
            <a:spLocks noGrp="1"/>
          </p:cNvSpPr>
          <p:nvPr>
            <p:ph type="body" sz="quarter" idx="16"/>
          </p:nvPr>
        </p:nvSpPr>
        <p:spPr>
          <a:xfrm>
            <a:off x="359138" y="4101489"/>
            <a:ext cx="3495233" cy="1879861"/>
          </a:xfrm>
        </p:spPr>
        <p:txBody>
          <a:bodyPr>
            <a:noAutofit/>
          </a:bodyPr>
          <a:lstStyle/>
          <a:p>
            <a:r>
              <a:rPr lang="ru-RU" sz="11500" dirty="0" smtClean="0">
                <a:solidFill>
                  <a:srgbClr val="000D3B"/>
                </a:solidFill>
                <a:latin typeface="Tilda Sans Black" panose="020B0604020202020204" charset="0"/>
              </a:rPr>
              <a:t>2025</a:t>
            </a:r>
            <a:endParaRPr lang="ru-RU" sz="11500" dirty="0">
              <a:solidFill>
                <a:srgbClr val="000D3B"/>
              </a:solidFill>
              <a:latin typeface="Tilda Sans Black" panose="020B0604020202020204" charset="0"/>
            </a:endParaRPr>
          </a:p>
        </p:txBody>
      </p:sp>
      <p:pic>
        <p:nvPicPr>
          <p:cNvPr id="1026"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923" r="923"/>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Текст 9"/>
          <p:cNvSpPr txBox="1">
            <a:spLocks/>
          </p:cNvSpPr>
          <p:nvPr/>
        </p:nvSpPr>
        <p:spPr>
          <a:xfrm>
            <a:off x="3999344" y="4204283"/>
            <a:ext cx="3495233" cy="2037125"/>
          </a:xfrm>
          <a:prstGeom prst="rect">
            <a:avLst/>
          </a:prstGeom>
          <a:solidFill>
            <a:schemeClr val="bg1">
              <a:lumMod val="95000"/>
            </a:schemeClr>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latin typeface="Verdana" pitchFamily="34" charset="0"/>
                <a:ea typeface="Verdana" pitchFamily="34" charset="0"/>
              </a:rPr>
              <a:t>Продолжение работы по созданию Университетского медицинского центра в рамках проекта кампуса международного уровня «Арктическая звезда»</a:t>
            </a:r>
          </a:p>
          <a:p>
            <a:r>
              <a:rPr lang="ru-RU" sz="1200" dirty="0">
                <a:latin typeface="Verdana" pitchFamily="34" charset="0"/>
                <a:ea typeface="Verdana" pitchFamily="34" charset="0"/>
              </a:rPr>
              <a:t>Улучшение материально-технической базы КДП,</a:t>
            </a:r>
          </a:p>
          <a:p>
            <a:r>
              <a:rPr lang="ru-RU" sz="1200" dirty="0">
                <a:latin typeface="Verdana" pitchFamily="34" charset="0"/>
                <a:ea typeface="Verdana" pitchFamily="34" charset="0"/>
              </a:rPr>
              <a:t>Переход на 100% электронный документооборот. Получение лицензий на новые виды деятельности</a:t>
            </a:r>
          </a:p>
        </p:txBody>
      </p:sp>
      <p:sp>
        <p:nvSpPr>
          <p:cNvPr id="17" name="Текст 9"/>
          <p:cNvSpPr>
            <a:spLocks noGrp="1"/>
          </p:cNvSpPr>
          <p:nvPr>
            <p:ph type="body" sz="quarter" idx="17"/>
          </p:nvPr>
        </p:nvSpPr>
        <p:spPr>
          <a:xfrm>
            <a:off x="7960526" y="4035105"/>
            <a:ext cx="3742116" cy="2105636"/>
          </a:xfrm>
          <a:solidFill>
            <a:schemeClr val="bg1">
              <a:lumMod val="95000"/>
            </a:schemeClr>
          </a:solidFill>
        </p:spPr>
        <p:txBody>
          <a:bodyPr>
            <a:normAutofit/>
          </a:bodyPr>
          <a:lstStyle/>
          <a:p>
            <a:pPr algn="ctr">
              <a:lnSpc>
                <a:spcPct val="115000"/>
              </a:lnSpc>
            </a:pPr>
            <a:r>
              <a:rPr lang="ru-RU" sz="1400" b="1" dirty="0">
                <a:solidFill>
                  <a:srgbClr val="FF0000"/>
                </a:solidFill>
                <a:latin typeface="Verdana" pitchFamily="34" charset="0"/>
                <a:ea typeface="Verdana" pitchFamily="34" charset="0"/>
              </a:rPr>
              <a:t>Федеральные проекты </a:t>
            </a:r>
          </a:p>
          <a:p>
            <a:pPr algn="ctr">
              <a:lnSpc>
                <a:spcPct val="115000"/>
              </a:lnSpc>
            </a:pPr>
            <a:r>
              <a:rPr lang="ru-RU" sz="1400" b="1" dirty="0" smtClean="0">
                <a:latin typeface="Verdana" pitchFamily="34" charset="0"/>
                <a:ea typeface="Verdana" pitchFamily="34" charset="0"/>
              </a:rPr>
              <a:t>«Модернизация </a:t>
            </a:r>
            <a:r>
              <a:rPr lang="ru-RU" sz="1400" b="1" dirty="0">
                <a:latin typeface="Verdana" pitchFamily="34" charset="0"/>
                <a:ea typeface="Verdana" pitchFamily="34" charset="0"/>
              </a:rPr>
              <a:t>первичного звена здравоохранения Российской </a:t>
            </a:r>
            <a:r>
              <a:rPr lang="ru-RU" sz="1400" b="1" dirty="0" smtClean="0">
                <a:latin typeface="Verdana" pitchFamily="34" charset="0"/>
                <a:ea typeface="Verdana" pitchFamily="34" charset="0"/>
              </a:rPr>
              <a:t>Федерации»</a:t>
            </a:r>
            <a:endParaRPr lang="ru-RU" sz="1400" b="1" dirty="0">
              <a:latin typeface="Verdana" pitchFamily="34" charset="0"/>
              <a:ea typeface="Verdana" pitchFamily="34" charset="0"/>
            </a:endParaRPr>
          </a:p>
        </p:txBody>
      </p:sp>
      <p:sp>
        <p:nvSpPr>
          <p:cNvPr id="3" name="Стрелка вправо 2"/>
          <p:cNvSpPr/>
          <p:nvPr/>
        </p:nvSpPr>
        <p:spPr>
          <a:xfrm>
            <a:off x="3800475" y="2057400"/>
            <a:ext cx="32385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лево 4"/>
          <p:cNvSpPr/>
          <p:nvPr/>
        </p:nvSpPr>
        <p:spPr>
          <a:xfrm>
            <a:off x="7581900" y="4924425"/>
            <a:ext cx="581025" cy="2984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82894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a:latin typeface="Verdana" pitchFamily="34" charset="0"/>
                <a:ea typeface="Verdana" pitchFamily="34" charset="0"/>
              </a:rPr>
              <a:t>НП </a:t>
            </a:r>
            <a:r>
              <a:rPr lang="ru-RU" sz="3200" b="1" dirty="0" smtClean="0">
                <a:latin typeface="Verdana" pitchFamily="34" charset="0"/>
                <a:ea typeface="Verdana" pitchFamily="34" charset="0"/>
              </a:rPr>
              <a:t>«Эффективная и конкурентная экономика»</a:t>
            </a:r>
            <a:endParaRPr lang="ru-RU" sz="3200" b="1" dirty="0">
              <a:latin typeface="Verdana" pitchFamily="34" charset="0"/>
              <a:ea typeface="Verdana" pitchFamily="34" charset="0"/>
            </a:endParaRPr>
          </a:p>
        </p:txBody>
      </p:sp>
      <p:sp>
        <p:nvSpPr>
          <p:cNvPr id="4" name="Номер слайда 3"/>
          <p:cNvSpPr>
            <a:spLocks noGrp="1"/>
          </p:cNvSpPr>
          <p:nvPr>
            <p:ph type="sldNum" sz="quarter" idx="11"/>
          </p:nvPr>
        </p:nvSpPr>
        <p:spPr/>
        <p:txBody>
          <a:bodyPr/>
          <a:lstStyle/>
          <a:p>
            <a:fld id="{192AC049-6798-41A8-A0BD-CA68192034D3}" type="slidenum">
              <a:rPr lang="ru-RU" smtClean="0"/>
              <a:pPr/>
              <a:t>16</a:t>
            </a:fld>
            <a:endParaRPr lang="ru-RU" dirty="0"/>
          </a:p>
        </p:txBody>
      </p:sp>
      <p:sp>
        <p:nvSpPr>
          <p:cNvPr id="7" name="Текст 6"/>
          <p:cNvSpPr>
            <a:spLocks noGrp="1"/>
          </p:cNvSpPr>
          <p:nvPr>
            <p:ph type="body" sz="quarter" idx="14"/>
          </p:nvPr>
        </p:nvSpPr>
        <p:spPr>
          <a:xfrm>
            <a:off x="451417" y="1342763"/>
            <a:ext cx="3495233" cy="1928943"/>
          </a:xfrm>
          <a:solidFill>
            <a:schemeClr val="bg1">
              <a:lumMod val="95000"/>
            </a:schemeClr>
          </a:solidFill>
        </p:spPr>
        <p:txBody>
          <a:bodyPr>
            <a:normAutofit/>
          </a:bodyPr>
          <a:lstStyle/>
          <a:p>
            <a:pPr algn="ctr"/>
            <a:r>
              <a:rPr lang="ru-RU" sz="1600" b="1" dirty="0">
                <a:solidFill>
                  <a:srgbClr val="C00000"/>
                </a:solidFill>
                <a:latin typeface="Verdana" pitchFamily="34" charset="0"/>
                <a:ea typeface="Verdana" pitchFamily="34" charset="0"/>
              </a:rPr>
              <a:t>Федеральные проекты </a:t>
            </a:r>
            <a:endParaRPr lang="ru-RU" sz="1600" b="1" dirty="0" smtClean="0">
              <a:solidFill>
                <a:srgbClr val="C00000"/>
              </a:solidFill>
              <a:latin typeface="Verdana" pitchFamily="34" charset="0"/>
              <a:ea typeface="Verdana" pitchFamily="34" charset="0"/>
            </a:endParaRPr>
          </a:p>
          <a:p>
            <a:endParaRPr lang="ru-RU" sz="1400" b="1" dirty="0" smtClean="0">
              <a:latin typeface="Verdana Pro" pitchFamily="34" charset="0"/>
            </a:endParaRPr>
          </a:p>
          <a:p>
            <a:pPr algn="ctr">
              <a:lnSpc>
                <a:spcPct val="100000"/>
              </a:lnSpc>
              <a:spcBef>
                <a:spcPts val="0"/>
              </a:spcBef>
            </a:pPr>
            <a:r>
              <a:rPr lang="ru-RU" sz="1600" b="1" dirty="0" smtClean="0">
                <a:latin typeface="Verdana Pro" pitchFamily="34" charset="0"/>
              </a:rPr>
              <a:t>«Производительность труда»</a:t>
            </a:r>
          </a:p>
          <a:p>
            <a:pPr algn="ctr"/>
            <a:endParaRPr lang="ru-RU" sz="1400" dirty="0">
              <a:ea typeface="Times New Roman"/>
              <a:cs typeface="Times New Roman"/>
            </a:endParaRPr>
          </a:p>
          <a:p>
            <a:pPr algn="ctr"/>
            <a:endParaRPr lang="ru-RU" sz="1400" dirty="0">
              <a:latin typeface="Verdana Pro" pitchFamily="34" charset="0"/>
              <a:ea typeface="Times New Roman"/>
              <a:cs typeface="Times New Roman"/>
            </a:endParaRPr>
          </a:p>
          <a:p>
            <a:pPr algn="ctr"/>
            <a:endParaRPr lang="ru-RU" sz="1400" b="1" dirty="0" smtClean="0">
              <a:latin typeface="Verdana Pro" pitchFamily="34" charset="0"/>
            </a:endParaRPr>
          </a:p>
          <a:p>
            <a:pPr algn="ctr"/>
            <a:endParaRPr lang="ru-RU" b="1" dirty="0">
              <a:solidFill>
                <a:srgbClr val="C00000"/>
              </a:solidFill>
            </a:endParaRPr>
          </a:p>
        </p:txBody>
      </p:sp>
      <p:sp>
        <p:nvSpPr>
          <p:cNvPr id="8" name="Текст 7"/>
          <p:cNvSpPr>
            <a:spLocks noGrp="1"/>
          </p:cNvSpPr>
          <p:nvPr>
            <p:ph type="body" sz="quarter" idx="15"/>
          </p:nvPr>
        </p:nvSpPr>
        <p:spPr>
          <a:xfrm>
            <a:off x="4101590" y="1342762"/>
            <a:ext cx="3495233" cy="4202632"/>
          </a:xfrm>
          <a:solidFill>
            <a:schemeClr val="bg1">
              <a:lumMod val="95000"/>
            </a:schemeClr>
          </a:solidFill>
        </p:spPr>
        <p:txBody>
          <a:bodyPr>
            <a:noAutofit/>
          </a:bodyPr>
          <a:lstStyle/>
          <a:p>
            <a:pPr>
              <a:lnSpc>
                <a:spcPct val="100000"/>
              </a:lnSpc>
            </a:pPr>
            <a:r>
              <a:rPr lang="ru-RU" sz="1200" dirty="0" smtClean="0">
                <a:latin typeface="Verdana" pitchFamily="34" charset="0"/>
                <a:ea typeface="Verdana" pitchFamily="34" charset="0"/>
              </a:rPr>
              <a:t>Создание   </a:t>
            </a:r>
            <a:r>
              <a:rPr lang="ru-RU" sz="1200" dirty="0">
                <a:latin typeface="Verdana" pitchFamily="34" charset="0"/>
                <a:ea typeface="Verdana" pitchFamily="34" charset="0"/>
              </a:rPr>
              <a:t>Центра компетенций ФГБОУ ВО СГМУ (г. Архангельск) Минздрава </a:t>
            </a:r>
            <a:r>
              <a:rPr lang="ru-RU" sz="1200" dirty="0" smtClean="0">
                <a:latin typeface="Verdana" pitchFamily="34" charset="0"/>
                <a:ea typeface="Verdana" pitchFamily="34" charset="0"/>
              </a:rPr>
              <a:t>России ( совместная работа с учебным управлением университета)</a:t>
            </a:r>
          </a:p>
          <a:p>
            <a:pPr>
              <a:lnSpc>
                <a:spcPct val="100000"/>
              </a:lnSpc>
            </a:pPr>
            <a:r>
              <a:rPr lang="ru-RU" sz="1200" dirty="0" smtClean="0">
                <a:latin typeface="Verdana" pitchFamily="34" charset="0"/>
                <a:ea typeface="Verdana" pitchFamily="34" charset="0"/>
              </a:rPr>
              <a:t>Работа над проектом «ЛИНЗДРАВ» по внедрению бережливых технологий в медицинские организации курируемых регионов.</a:t>
            </a:r>
          </a:p>
          <a:p>
            <a:pPr>
              <a:lnSpc>
                <a:spcPct val="100000"/>
              </a:lnSpc>
            </a:pPr>
            <a:r>
              <a:rPr lang="ru-RU" sz="1200" dirty="0" smtClean="0">
                <a:latin typeface="Verdana" pitchFamily="34" charset="0"/>
                <a:ea typeface="Verdana" pitchFamily="34" charset="0"/>
              </a:rPr>
              <a:t>Разработка программы производственного контроля для </a:t>
            </a:r>
            <a:r>
              <a:rPr lang="ru-RU" sz="1200" dirty="0">
                <a:latin typeface="Verdana" pitchFamily="34" charset="0"/>
                <a:ea typeface="Verdana" pitchFamily="34" charset="0"/>
              </a:rPr>
              <a:t>ФГБОУ ВО СГМУ (г. </a:t>
            </a:r>
            <a:r>
              <a:rPr lang="ru-RU" sz="1200" dirty="0" smtClean="0">
                <a:latin typeface="Verdana" pitchFamily="34" charset="0"/>
                <a:ea typeface="Verdana" pitchFamily="34" charset="0"/>
              </a:rPr>
              <a:t>Архангельск)</a:t>
            </a:r>
          </a:p>
          <a:p>
            <a:pPr>
              <a:lnSpc>
                <a:spcPct val="100000"/>
              </a:lnSpc>
            </a:pPr>
            <a:r>
              <a:rPr lang="ru-RU" sz="1200" dirty="0" smtClean="0">
                <a:latin typeface="Verdana" pitchFamily="34" charset="0"/>
                <a:ea typeface="Verdana" pitchFamily="34" charset="0"/>
              </a:rPr>
              <a:t>Участие в </a:t>
            </a:r>
            <a:r>
              <a:rPr lang="ru-RU" sz="1200" dirty="0" err="1" smtClean="0">
                <a:latin typeface="Verdana" pitchFamily="34" charset="0"/>
                <a:ea typeface="Verdana" pitchFamily="34" charset="0"/>
              </a:rPr>
              <a:t>цифровизации</a:t>
            </a:r>
            <a:r>
              <a:rPr lang="ru-RU" sz="1200" dirty="0" smtClean="0">
                <a:latin typeface="Verdana" pitchFamily="34" charset="0"/>
                <a:ea typeface="Verdana" pitchFamily="34" charset="0"/>
              </a:rPr>
              <a:t> процессов центра дополнительного профессионального образования и КДП СГМУ</a:t>
            </a:r>
          </a:p>
          <a:p>
            <a:pPr>
              <a:lnSpc>
                <a:spcPct val="100000"/>
              </a:lnSpc>
            </a:pPr>
            <a:r>
              <a:rPr lang="ru-RU" sz="1200" dirty="0" smtClean="0">
                <a:latin typeface="Verdana" pitchFamily="34" charset="0"/>
                <a:ea typeface="Verdana" pitchFamily="34" charset="0"/>
              </a:rPr>
              <a:t>Продолжение участия в проекте «Бережливый университет»</a:t>
            </a:r>
          </a:p>
          <a:p>
            <a:endParaRPr lang="ru-RU" sz="1200" dirty="0">
              <a:latin typeface="Verdana" pitchFamily="34" charset="0"/>
              <a:ea typeface="Verdana" pitchFamily="34" charset="0"/>
            </a:endParaRPr>
          </a:p>
        </p:txBody>
      </p:sp>
      <p:sp>
        <p:nvSpPr>
          <p:cNvPr id="9" name="Текст 8"/>
          <p:cNvSpPr>
            <a:spLocks noGrp="1"/>
          </p:cNvSpPr>
          <p:nvPr>
            <p:ph type="body" sz="quarter" idx="16"/>
          </p:nvPr>
        </p:nvSpPr>
        <p:spPr>
          <a:xfrm>
            <a:off x="359138" y="4101489"/>
            <a:ext cx="3495233" cy="1879861"/>
          </a:xfrm>
        </p:spPr>
        <p:txBody>
          <a:bodyPr>
            <a:noAutofit/>
          </a:bodyPr>
          <a:lstStyle/>
          <a:p>
            <a:r>
              <a:rPr lang="ru-RU" sz="11500" dirty="0" smtClean="0">
                <a:solidFill>
                  <a:srgbClr val="000D3B"/>
                </a:solidFill>
                <a:latin typeface="Tilda Sans Black" panose="020B0604020202020204" charset="0"/>
              </a:rPr>
              <a:t>2025</a:t>
            </a:r>
            <a:endParaRPr lang="ru-RU" sz="11500" dirty="0">
              <a:solidFill>
                <a:srgbClr val="000D3B"/>
              </a:solidFill>
              <a:latin typeface="Tilda Sans Black" panose="020B0604020202020204" charset="0"/>
            </a:endParaRPr>
          </a:p>
        </p:txBody>
      </p:sp>
      <p:sp>
        <p:nvSpPr>
          <p:cNvPr id="17" name="Текст 9"/>
          <p:cNvSpPr>
            <a:spLocks noGrp="1"/>
          </p:cNvSpPr>
          <p:nvPr>
            <p:ph type="body" sz="quarter" idx="17"/>
          </p:nvPr>
        </p:nvSpPr>
        <p:spPr>
          <a:xfrm>
            <a:off x="7960526" y="4035105"/>
            <a:ext cx="3742116" cy="2105636"/>
          </a:xfrm>
          <a:solidFill>
            <a:schemeClr val="bg1">
              <a:lumMod val="95000"/>
            </a:schemeClr>
          </a:solidFill>
        </p:spPr>
        <p:txBody>
          <a:bodyPr>
            <a:normAutofit/>
          </a:bodyPr>
          <a:lstStyle/>
          <a:p>
            <a:pPr algn="ctr">
              <a:lnSpc>
                <a:spcPct val="115000"/>
              </a:lnSpc>
            </a:pPr>
            <a:r>
              <a:rPr lang="ru-RU" sz="1400" b="1" dirty="0" smtClean="0">
                <a:solidFill>
                  <a:srgbClr val="FF0000"/>
                </a:solidFill>
                <a:latin typeface="Verdana" pitchFamily="34" charset="0"/>
                <a:ea typeface="Verdana" pitchFamily="34" charset="0"/>
              </a:rPr>
              <a:t>Цель проекта</a:t>
            </a:r>
            <a:endParaRPr lang="ru-RU" sz="1400" b="1" dirty="0">
              <a:solidFill>
                <a:srgbClr val="FF0000"/>
              </a:solidFill>
              <a:latin typeface="Verdana" pitchFamily="34" charset="0"/>
              <a:ea typeface="Verdana" pitchFamily="34" charset="0"/>
            </a:endParaRPr>
          </a:p>
          <a:p>
            <a:pPr algn="ctr">
              <a:lnSpc>
                <a:spcPct val="115000"/>
              </a:lnSpc>
            </a:pPr>
            <a:r>
              <a:rPr lang="ru-RU" sz="1400" b="1" dirty="0" smtClean="0">
                <a:latin typeface="Verdana" pitchFamily="34" charset="0"/>
                <a:ea typeface="Verdana" pitchFamily="34" charset="0"/>
              </a:rPr>
              <a:t>«Внедрены инструменты по повышению производительности труда во всех государственных и муниципальных организациях социальной сферы»</a:t>
            </a:r>
            <a:endParaRPr lang="ru-RU" sz="1400" b="1" dirty="0">
              <a:latin typeface="Verdana" pitchFamily="34" charset="0"/>
              <a:ea typeface="Verdana" pitchFamily="34" charset="0"/>
            </a:endParaRPr>
          </a:p>
        </p:txBody>
      </p:sp>
      <p:sp>
        <p:nvSpPr>
          <p:cNvPr id="3" name="Рисунок 2"/>
          <p:cNvSpPr>
            <a:spLocks noGrp="1"/>
          </p:cNvSpPr>
          <p:nvPr>
            <p:ph type="pic" sz="quarter" idx="12"/>
          </p:nvPr>
        </p:nvSpPr>
        <p:spPr/>
      </p:sp>
      <p:pic>
        <p:nvPicPr>
          <p:cNvPr id="5"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976" y="1409351"/>
            <a:ext cx="3934110" cy="222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3139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665" t="10748" r="312" b="35755"/>
          <a:stretch/>
        </p:blipFill>
        <p:spPr>
          <a:xfrm>
            <a:off x="14514" y="0"/>
            <a:ext cx="12177486" cy="4311941"/>
          </a:xfr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506598"/>
            <a:ext cx="4724400" cy="3351402"/>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023" y="3677744"/>
            <a:ext cx="906620" cy="906084"/>
          </a:xfrm>
          <a:prstGeom prst="rect">
            <a:avLst/>
          </a:prstGeom>
        </p:spPr>
      </p:pic>
      <p:sp>
        <p:nvSpPr>
          <p:cNvPr id="6" name="Текст 5"/>
          <p:cNvSpPr>
            <a:spLocks noGrp="1"/>
          </p:cNvSpPr>
          <p:nvPr>
            <p:ph type="body" sz="quarter" idx="13"/>
          </p:nvPr>
        </p:nvSpPr>
        <p:spPr>
          <a:xfrm>
            <a:off x="350045" y="4917060"/>
            <a:ext cx="4024312" cy="1325296"/>
          </a:xfrm>
        </p:spPr>
        <p:txBody>
          <a:bodyPr>
            <a:normAutofit/>
          </a:bodyPr>
          <a:lstStyle/>
          <a:p>
            <a:r>
              <a:rPr lang="ru-RU" sz="3600" b="1" dirty="0">
                <a:solidFill>
                  <a:schemeClr val="bg1"/>
                </a:solidFill>
              </a:rPr>
              <a:t>Предложения в проект решения</a:t>
            </a:r>
            <a:endParaRPr lang="ru-RU" sz="3600" b="1" dirty="0">
              <a:solidFill>
                <a:schemeClr val="bg1"/>
              </a:solidFill>
              <a:latin typeface="Tilda Sans Black" panose="020B0604020202020204" charset="0"/>
            </a:endParaRPr>
          </a:p>
        </p:txBody>
      </p:sp>
      <p:grpSp>
        <p:nvGrpSpPr>
          <p:cNvPr id="13" name="Группа 12"/>
          <p:cNvGrpSpPr/>
          <p:nvPr/>
        </p:nvGrpSpPr>
        <p:grpSpPr>
          <a:xfrm>
            <a:off x="4981777" y="5144070"/>
            <a:ext cx="3323323" cy="1323439"/>
            <a:chOff x="4921250" y="5345668"/>
            <a:chExt cx="3391747" cy="1323439"/>
          </a:xfrm>
        </p:grpSpPr>
        <p:sp>
          <p:nvSpPr>
            <p:cNvPr id="14" name="TextBox 13"/>
            <p:cNvSpPr txBox="1"/>
            <p:nvPr/>
          </p:nvSpPr>
          <p:spPr>
            <a:xfrm>
              <a:off x="4921250" y="5715000"/>
              <a:ext cx="407439" cy="461665"/>
            </a:xfrm>
            <a:prstGeom prst="rect">
              <a:avLst/>
            </a:prstGeom>
            <a:noFill/>
          </p:spPr>
          <p:txBody>
            <a:bodyPr wrap="none" rtlCol="0">
              <a:spAutoFit/>
            </a:bodyPr>
            <a:lstStyle/>
            <a:p>
              <a:endParaRPr lang="ru-RU" sz="2400" dirty="0">
                <a:solidFill>
                  <a:srgbClr val="002060"/>
                </a:solidFill>
                <a:latin typeface="Tilda Sans Black" panose="020B0604020202020204" charset="0"/>
                <a:cs typeface="Arial" panose="020B0604020202020204" pitchFamily="34" charset="0"/>
              </a:endParaRPr>
            </a:p>
          </p:txBody>
        </p:sp>
        <p:sp>
          <p:nvSpPr>
            <p:cNvPr id="15" name="TextBox 14"/>
            <p:cNvSpPr txBox="1"/>
            <p:nvPr/>
          </p:nvSpPr>
          <p:spPr>
            <a:xfrm>
              <a:off x="4931508" y="5345668"/>
              <a:ext cx="3381489" cy="1323439"/>
            </a:xfrm>
            <a:prstGeom prst="rect">
              <a:avLst/>
            </a:prstGeom>
            <a:noFill/>
          </p:spPr>
          <p:txBody>
            <a:bodyPr wrap="square" rtlCol="0">
              <a:spAutoFit/>
            </a:bodyPr>
            <a:lstStyle/>
            <a:p>
              <a:r>
                <a:rPr lang="ru-RU" sz="1600" b="1" dirty="0">
                  <a:solidFill>
                    <a:schemeClr val="accent1"/>
                  </a:solidFill>
                  <a:latin typeface="Verdana" panose="020B0604030504040204" pitchFamily="34" charset="0"/>
                  <a:ea typeface="Verdana" panose="020B0604030504040204" pitchFamily="34" charset="0"/>
                </a:rPr>
                <a:t>Признать работу проректора по развитию регионального здравоохранения и ДПО </a:t>
              </a:r>
              <a:r>
                <a:rPr lang="ru-RU" sz="1600" b="1" dirty="0" smtClean="0">
                  <a:solidFill>
                    <a:schemeClr val="accent1"/>
                  </a:solidFill>
                  <a:latin typeface="Verdana" panose="020B0604030504040204" pitchFamily="34" charset="0"/>
                  <a:ea typeface="Verdana" panose="020B0604030504040204" pitchFamily="34" charset="0"/>
                </a:rPr>
                <a:t>удовлетворительной</a:t>
              </a:r>
              <a:endParaRPr lang="ru-RU" sz="1600" b="1" dirty="0">
                <a:solidFill>
                  <a:schemeClr val="accent1"/>
                </a:solidFill>
                <a:latin typeface="Verdana" panose="020B0604030504040204" pitchFamily="34" charset="0"/>
                <a:ea typeface="Verdana" panose="020B0604030504040204" pitchFamily="34" charset="0"/>
              </a:endParaRPr>
            </a:p>
          </p:txBody>
        </p:sp>
      </p:grpSp>
      <p:sp>
        <p:nvSpPr>
          <p:cNvPr id="21" name="TextBox 20"/>
          <p:cNvSpPr txBox="1"/>
          <p:nvPr/>
        </p:nvSpPr>
        <p:spPr>
          <a:xfrm>
            <a:off x="9793840" y="4944015"/>
            <a:ext cx="184731" cy="400110"/>
          </a:xfrm>
          <a:prstGeom prst="rect">
            <a:avLst/>
          </a:prstGeom>
          <a:noFill/>
        </p:spPr>
        <p:txBody>
          <a:bodyPr wrap="none" rtlCol="0">
            <a:spAutoFit/>
          </a:bodyPr>
          <a:lstStyle/>
          <a:p>
            <a:endParaRPr lang="ru-RU" sz="2000" dirty="0">
              <a:solidFill>
                <a:srgbClr val="002060"/>
              </a:solidFill>
              <a:latin typeface="Tilda Sans" panose="020B060402020202020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1778" y="4403669"/>
            <a:ext cx="60529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Прямоугольник 22">
            <a:extLst>
              <a:ext uri="{FF2B5EF4-FFF2-40B4-BE49-F238E27FC236}">
                <a16:creationId xmlns:a16="http://schemas.microsoft.com/office/drawing/2014/main" id="{0C4D26C7-8C58-45CF-9E2E-7BB03180E4BB}"/>
              </a:ext>
            </a:extLst>
          </p:cNvPr>
          <p:cNvSpPr/>
          <p:nvPr/>
        </p:nvSpPr>
        <p:spPr>
          <a:xfrm>
            <a:off x="8966714" y="4439551"/>
            <a:ext cx="481089" cy="477509"/>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2000" b="1" dirty="0">
                <a:latin typeface="Arial Narrow" panose="020B0606020202030204" pitchFamily="34" charset="0"/>
              </a:rPr>
              <a:t>0</a:t>
            </a:r>
            <a:r>
              <a:rPr lang="en-US" sz="2000" b="1" dirty="0">
                <a:latin typeface="Arial Narrow" panose="020B0606020202030204" pitchFamily="34" charset="0"/>
              </a:rPr>
              <a:t>2</a:t>
            </a:r>
            <a:endParaRPr lang="ru-RU" sz="1400" b="1" dirty="0">
              <a:latin typeface="Arial Narrow" panose="020B0606020202030204" pitchFamily="34" charset="0"/>
            </a:endParaRPr>
          </a:p>
        </p:txBody>
      </p:sp>
      <p:sp>
        <p:nvSpPr>
          <p:cNvPr id="2" name="Прямоугольник 1"/>
          <p:cNvSpPr/>
          <p:nvPr/>
        </p:nvSpPr>
        <p:spPr>
          <a:xfrm>
            <a:off x="8783273" y="5144070"/>
            <a:ext cx="3408727" cy="1077218"/>
          </a:xfrm>
          <a:prstGeom prst="rect">
            <a:avLst/>
          </a:prstGeom>
        </p:spPr>
        <p:txBody>
          <a:bodyPr wrap="square">
            <a:spAutoFit/>
          </a:bodyPr>
          <a:lstStyle/>
          <a:p>
            <a:r>
              <a:rPr lang="ru-RU" sz="1600" b="1" dirty="0">
                <a:solidFill>
                  <a:schemeClr val="tx2">
                    <a:lumMod val="90000"/>
                    <a:lumOff val="10000"/>
                  </a:schemeClr>
                </a:solidFill>
                <a:latin typeface="Verdana" pitchFamily="34" charset="0"/>
                <a:ea typeface="Verdana" pitchFamily="34" charset="0"/>
              </a:rPr>
              <a:t>Утвердить план развития направлений деятельности проректора по РРЗ и ДПО на 2025 год</a:t>
            </a:r>
          </a:p>
        </p:txBody>
      </p:sp>
    </p:spTree>
    <p:extLst>
      <p:ext uri="{BB962C8B-B14F-4D97-AF65-F5344CB8AC3E}">
        <p14:creationId xmlns:p14="http://schemas.microsoft.com/office/powerpoint/2010/main" val="1077028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8600" y="1103257"/>
            <a:ext cx="11796201" cy="5487951"/>
          </a:xfrm>
          <a:prstGeom prst="rect">
            <a:avLst/>
          </a:prstGeom>
          <a:solidFill>
            <a:srgbClr val="0417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Заголовок 5">
            <a:extLst>
              <a:ext uri="{FF2B5EF4-FFF2-40B4-BE49-F238E27FC236}">
                <a16:creationId xmlns:a16="http://schemas.microsoft.com/office/drawing/2014/main" id="{9EECC218-4BAF-7187-5B59-099A3D844FD4}"/>
              </a:ext>
            </a:extLst>
          </p:cNvPr>
          <p:cNvSpPr txBox="1">
            <a:spLocks/>
          </p:cNvSpPr>
          <p:nvPr/>
        </p:nvSpPr>
        <p:spPr>
          <a:xfrm>
            <a:off x="3782036" y="81469"/>
            <a:ext cx="6511578" cy="924832"/>
          </a:xfrm>
          <a:prstGeom prst="rect">
            <a:avLst/>
          </a:prstGeom>
        </p:spPr>
        <p:txBody>
          <a:bodyPr/>
          <a:lstStyle>
            <a:lvl1pPr>
              <a:defRPr>
                <a:latin typeface="+mj-lt"/>
                <a:ea typeface="+mj-ea"/>
                <a:cs typeface="+mj-cs"/>
              </a:defRPr>
            </a:lvl1pPr>
          </a:lstStyle>
          <a:p>
            <a:pPr marL="93663"/>
            <a:r>
              <a:rPr lang="ru-RU" sz="2400" b="1" dirty="0">
                <a:latin typeface="Verdana" panose="020B0604030504040204" pitchFamily="34" charset="0"/>
                <a:ea typeface="Verdana" panose="020B0604030504040204" pitchFamily="34" charset="0"/>
              </a:rPr>
              <a:t>Направления </a:t>
            </a:r>
            <a:r>
              <a:rPr lang="ru-RU" sz="2400" b="1" dirty="0" smtClean="0">
                <a:latin typeface="Verdana" panose="020B0604030504040204" pitchFamily="34" charset="0"/>
                <a:ea typeface="Verdana" panose="020B0604030504040204" pitchFamily="34" charset="0"/>
              </a:rPr>
              <a:t>деятельности 2024</a:t>
            </a:r>
            <a:endParaRPr lang="ru-RU" sz="2400" b="1" kern="0" dirty="0">
              <a:solidFill>
                <a:srgbClr val="252E62"/>
              </a:solidFill>
              <a:latin typeface="Verdana" panose="020B0604030504040204" pitchFamily="34" charset="0"/>
              <a:ea typeface="Verdana" panose="020B0604030504040204" pitchFamily="34" charset="0"/>
              <a:cs typeface="Arial" panose="020B0604020202020204" pitchFamily="34" charset="0"/>
            </a:endParaRPr>
          </a:p>
        </p:txBody>
      </p:sp>
      <p:graphicFrame>
        <p:nvGraphicFramePr>
          <p:cNvPr id="6" name="Схема 5"/>
          <p:cNvGraphicFramePr/>
          <p:nvPr>
            <p:extLst>
              <p:ext uri="{D42A27DB-BD31-4B8C-83A1-F6EECF244321}">
                <p14:modId xmlns:p14="http://schemas.microsoft.com/office/powerpoint/2010/main" val="3458194394"/>
              </p:ext>
            </p:extLst>
          </p:nvPr>
        </p:nvGraphicFramePr>
        <p:xfrm>
          <a:off x="352787" y="1072835"/>
          <a:ext cx="6477000" cy="51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Схема 3"/>
          <p:cNvGraphicFramePr/>
          <p:nvPr>
            <p:extLst>
              <p:ext uri="{D42A27DB-BD31-4B8C-83A1-F6EECF244321}">
                <p14:modId xmlns:p14="http://schemas.microsoft.com/office/powerpoint/2010/main" val="3185273242"/>
              </p:ext>
            </p:extLst>
          </p:nvPr>
        </p:nvGraphicFramePr>
        <p:xfrm>
          <a:off x="6435846" y="1128995"/>
          <a:ext cx="5588955" cy="53772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Номер слайда 1">
            <a:extLst>
              <a:ext uri="{FF2B5EF4-FFF2-40B4-BE49-F238E27FC236}">
                <a16:creationId xmlns:a16="http://schemas.microsoft.com/office/drawing/2014/main" id="{19D53C82-6598-368F-23B3-A99E7B36FF9C}"/>
              </a:ext>
            </a:extLst>
          </p:cNvPr>
          <p:cNvSpPr>
            <a:spLocks noGrp="1"/>
          </p:cNvSpPr>
          <p:nvPr>
            <p:ph type="sldNum" sz="quarter" idx="7"/>
          </p:nvPr>
        </p:nvSpPr>
        <p:spPr>
          <a:xfrm>
            <a:off x="11790046" y="6411148"/>
            <a:ext cx="173354" cy="210820"/>
          </a:xfrm>
        </p:spPr>
        <p:txBody>
          <a:bodyPr/>
          <a:lstStyle/>
          <a:p>
            <a:pPr marL="38100">
              <a:lnSpc>
                <a:spcPct val="100000"/>
              </a:lnSpc>
              <a:spcBef>
                <a:spcPts val="105"/>
              </a:spcBef>
            </a:pPr>
            <a:fld id="{81D60167-4931-47E6-BA6A-407CBD079E47}" type="slidenum">
              <a:rPr lang="ru-RU" smtClean="0"/>
              <a:t>2</a:t>
            </a:fld>
            <a:endParaRPr lang="ru-RU" dirty="0"/>
          </a:p>
        </p:txBody>
      </p:sp>
      <p:sp>
        <p:nvSpPr>
          <p:cNvPr id="3" name="Прямоугольник 2"/>
          <p:cNvSpPr/>
          <p:nvPr/>
        </p:nvSpPr>
        <p:spPr>
          <a:xfrm>
            <a:off x="157523" y="1103257"/>
            <a:ext cx="426900" cy="1583778"/>
          </a:xfrm>
          <a:prstGeom prst="rect">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lnSpc>
                <a:spcPts val="1440"/>
              </a:lnSpc>
            </a:pPr>
            <a:r>
              <a:rPr lang="ru-RU" sz="1200" dirty="0" smtClean="0">
                <a:latin typeface="Verdana" panose="020B0604030504040204" pitchFamily="34" charset="0"/>
                <a:ea typeface="Verdana" panose="020B0604030504040204" pitchFamily="34" charset="0"/>
              </a:rPr>
              <a:t>Образовательная политика</a:t>
            </a:r>
            <a:endParaRPr lang="ru-RU" sz="1200" dirty="0">
              <a:latin typeface="Verdana" panose="020B0604030504040204" pitchFamily="34" charset="0"/>
              <a:ea typeface="Verdana" panose="020B0604030504040204" pitchFamily="34" charset="0"/>
            </a:endParaRPr>
          </a:p>
        </p:txBody>
      </p:sp>
      <p:sp>
        <p:nvSpPr>
          <p:cNvPr id="20" name="Прямоугольник 19"/>
          <p:cNvSpPr/>
          <p:nvPr/>
        </p:nvSpPr>
        <p:spPr>
          <a:xfrm>
            <a:off x="180363" y="2795532"/>
            <a:ext cx="426900" cy="1665968"/>
          </a:xfrm>
          <a:prstGeom prst="rect">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lnSpc>
                <a:spcPts val="1440"/>
              </a:lnSpc>
            </a:pPr>
            <a:r>
              <a:rPr lang="ru-RU" sz="1200" dirty="0" smtClean="0">
                <a:latin typeface="Verdana" panose="020B0604030504040204" pitchFamily="34" charset="0"/>
                <a:ea typeface="Verdana" panose="020B0604030504040204" pitchFamily="34" charset="0"/>
              </a:rPr>
              <a:t>Политика в обл. мед. деятельности</a:t>
            </a:r>
            <a:endParaRPr lang="ru-RU" sz="1200" dirty="0">
              <a:latin typeface="Verdana" panose="020B0604030504040204" pitchFamily="34" charset="0"/>
              <a:ea typeface="Verdana" panose="020B0604030504040204" pitchFamily="34" charset="0"/>
            </a:endParaRPr>
          </a:p>
        </p:txBody>
      </p:sp>
      <p:sp>
        <p:nvSpPr>
          <p:cNvPr id="19" name="Прямоугольник 18"/>
          <p:cNvSpPr/>
          <p:nvPr/>
        </p:nvSpPr>
        <p:spPr>
          <a:xfrm>
            <a:off x="180363" y="4559903"/>
            <a:ext cx="426900" cy="1818784"/>
          </a:xfrm>
          <a:prstGeom prst="rect">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ru-RU" sz="1200" dirty="0" smtClean="0">
                <a:latin typeface="Verdana" panose="020B0604030504040204" pitchFamily="34" charset="0"/>
                <a:ea typeface="Verdana" panose="020B0604030504040204" pitchFamily="34" charset="0"/>
              </a:rPr>
              <a:t>Система управления университетом</a:t>
            </a:r>
            <a:endParaRPr lang="ru-RU"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54098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F6054-0317-53E8-FAE1-E14367C0959B}"/>
              </a:ext>
            </a:extLst>
          </p:cNvPr>
          <p:cNvSpPr>
            <a:spLocks noGrp="1"/>
          </p:cNvSpPr>
          <p:nvPr>
            <p:ph type="title"/>
          </p:nvPr>
        </p:nvSpPr>
        <p:spPr>
          <a:xfrm>
            <a:off x="442912" y="1252089"/>
            <a:ext cx="11306175" cy="1290274"/>
          </a:xfrm>
        </p:spPr>
        <p:txBody>
          <a:bodyPr>
            <a:noAutofit/>
          </a:bodyPr>
          <a:lstStyle/>
          <a:p>
            <a:r>
              <a:rPr lang="ru-RU" sz="3600" b="1" dirty="0">
                <a:latin typeface="Verdana" pitchFamily="34" charset="0"/>
                <a:ea typeface="Verdana" pitchFamily="34" charset="0"/>
              </a:rPr>
              <a:t>Раздел 1. Дополнительное профессиональное образование</a:t>
            </a:r>
            <a:br>
              <a:rPr lang="ru-RU" sz="3600" b="1" dirty="0">
                <a:latin typeface="Verdana" pitchFamily="34" charset="0"/>
                <a:ea typeface="Verdana" pitchFamily="34" charset="0"/>
              </a:rPr>
            </a:br>
            <a:endParaRPr lang="ru-RU" sz="3600" b="1" dirty="0">
              <a:latin typeface="Verdana" pitchFamily="34" charset="0"/>
              <a:ea typeface="Verdana" pitchFamily="34" charset="0"/>
            </a:endParaRPr>
          </a:p>
        </p:txBody>
      </p:sp>
      <p:sp>
        <p:nvSpPr>
          <p:cNvPr id="4" name="Номер слайда 3">
            <a:extLst>
              <a:ext uri="{FF2B5EF4-FFF2-40B4-BE49-F238E27FC236}">
                <a16:creationId xmlns:a16="http://schemas.microsoft.com/office/drawing/2014/main" id="{B8B699CD-4E01-3443-1D79-508807A46FA8}"/>
              </a:ext>
            </a:extLst>
          </p:cNvPr>
          <p:cNvSpPr>
            <a:spLocks noGrp="1"/>
          </p:cNvSpPr>
          <p:nvPr>
            <p:ph type="sldNum" sz="quarter" idx="11"/>
          </p:nvPr>
        </p:nvSpPr>
        <p:spPr/>
        <p:txBody>
          <a:bodyPr/>
          <a:lstStyle/>
          <a:p>
            <a:fld id="{533AB004-3A64-4209-82F3-5E03AE042946}" type="slidenum">
              <a:rPr lang="ru-RU" smtClean="0"/>
              <a:pPr/>
              <a:t>3</a:t>
            </a:fld>
            <a:endParaRPr lang="ru-RU"/>
          </a:p>
        </p:txBody>
      </p:sp>
      <p:sp>
        <p:nvSpPr>
          <p:cNvPr id="5" name="Текст 4">
            <a:extLst>
              <a:ext uri="{FF2B5EF4-FFF2-40B4-BE49-F238E27FC236}">
                <a16:creationId xmlns:a16="http://schemas.microsoft.com/office/drawing/2014/main" id="{9B7296A2-045F-6372-0CED-26B10447A8C9}"/>
              </a:ext>
            </a:extLst>
          </p:cNvPr>
          <p:cNvSpPr>
            <a:spLocks noGrp="1"/>
          </p:cNvSpPr>
          <p:nvPr>
            <p:ph type="body" sz="quarter" idx="12"/>
          </p:nvPr>
        </p:nvSpPr>
        <p:spPr>
          <a:xfrm>
            <a:off x="367412" y="2780450"/>
            <a:ext cx="11306175" cy="3515575"/>
          </a:xfrm>
        </p:spPr>
        <p:txBody>
          <a:bodyPr>
            <a:noAutofit/>
          </a:bodyPr>
          <a:lstStyle/>
          <a:p>
            <a:r>
              <a:rPr lang="ru-RU" sz="1400" b="1" dirty="0">
                <a:latin typeface="Verdana" pitchFamily="34" charset="0"/>
                <a:ea typeface="Verdana" pitchFamily="34" charset="0"/>
              </a:rPr>
              <a:t>Обучение слушателей в 2024 году проводилось по:</a:t>
            </a:r>
          </a:p>
          <a:p>
            <a:pPr lvl="0"/>
            <a:r>
              <a:rPr lang="ru-RU" sz="1400" dirty="0">
                <a:latin typeface="Verdana" pitchFamily="34" charset="0"/>
                <a:ea typeface="Verdana" pitchFamily="34" charset="0"/>
              </a:rPr>
              <a:t>182 программам повышения квалификации;</a:t>
            </a:r>
          </a:p>
          <a:p>
            <a:pPr lvl="0"/>
            <a:r>
              <a:rPr lang="ru-RU" sz="1400" dirty="0">
                <a:latin typeface="Verdana" pitchFamily="34" charset="0"/>
                <a:ea typeface="Verdana" pitchFamily="34" charset="0"/>
              </a:rPr>
              <a:t>33 программам профессиональной переподготовки;</a:t>
            </a:r>
          </a:p>
          <a:p>
            <a:pPr lvl="0"/>
            <a:r>
              <a:rPr lang="ru-RU" sz="1400" dirty="0">
                <a:latin typeface="Verdana" pitchFamily="34" charset="0"/>
                <a:ea typeface="Verdana" pitchFamily="34" charset="0"/>
              </a:rPr>
              <a:t>1 дополнительной общеобразовательной общеразвивающей программе</a:t>
            </a:r>
            <a:r>
              <a:rPr lang="ru-RU" sz="1400" dirty="0" smtClean="0">
                <a:latin typeface="Verdana" pitchFamily="34" charset="0"/>
                <a:ea typeface="Verdana" pitchFamily="34" charset="0"/>
              </a:rPr>
              <a:t>.</a:t>
            </a:r>
          </a:p>
          <a:p>
            <a:r>
              <a:rPr lang="ru-RU" sz="1400" b="1" dirty="0">
                <a:latin typeface="Verdana" pitchFamily="34" charset="0"/>
                <a:ea typeface="Verdana" pitchFamily="34" charset="0"/>
              </a:rPr>
              <a:t>Преподавательский состав</a:t>
            </a:r>
          </a:p>
          <a:p>
            <a:pPr lvl="0">
              <a:lnSpc>
                <a:spcPct val="120000"/>
              </a:lnSpc>
            </a:pPr>
            <a:r>
              <a:rPr lang="ru-RU" sz="1400" dirty="0">
                <a:latin typeface="Verdana" pitchFamily="34" charset="0"/>
                <a:ea typeface="Verdana" pitchFamily="34" charset="0"/>
              </a:rPr>
              <a:t>70% – профессорско-преподавательский состав университета.</a:t>
            </a:r>
          </a:p>
          <a:p>
            <a:pPr>
              <a:lnSpc>
                <a:spcPct val="120000"/>
              </a:lnSpc>
            </a:pPr>
            <a:r>
              <a:rPr lang="ru-RU" sz="1400" dirty="0">
                <a:latin typeface="Verdana" pitchFamily="34" charset="0"/>
                <a:ea typeface="Verdana" pitchFamily="34" charset="0"/>
              </a:rPr>
              <a:t>30% – представители практического здравоохранения, преимущественно внешние совместители, участвующие также в реализации основных образовательных </a:t>
            </a:r>
            <a:r>
              <a:rPr lang="ru-RU" sz="1400" dirty="0" smtClean="0">
                <a:latin typeface="Verdana" pitchFamily="34" charset="0"/>
                <a:ea typeface="Verdana" pitchFamily="34" charset="0"/>
              </a:rPr>
              <a:t>программ</a:t>
            </a:r>
          </a:p>
          <a:p>
            <a:pPr>
              <a:lnSpc>
                <a:spcPct val="150000"/>
              </a:lnSpc>
            </a:pPr>
            <a:r>
              <a:rPr lang="ru-RU" sz="1400" b="1" dirty="0" smtClean="0">
                <a:latin typeface="Verdana" pitchFamily="34" charset="0"/>
                <a:ea typeface="Verdana" pitchFamily="34" charset="0"/>
              </a:rPr>
              <a:t>Программа профессиональной переподготовки «Преподавание в высшей школе</a:t>
            </a:r>
            <a:r>
              <a:rPr lang="ru-RU" sz="1400" dirty="0" smtClean="0">
                <a:latin typeface="Verdana" pitchFamily="34" charset="0"/>
                <a:ea typeface="Verdana" pitchFamily="34" charset="0"/>
              </a:rPr>
              <a:t>» за </a:t>
            </a:r>
            <a:r>
              <a:rPr lang="ru-RU" sz="1400" dirty="0">
                <a:latin typeface="Verdana" pitchFamily="34" charset="0"/>
                <a:ea typeface="Verdana" pitchFamily="34" charset="0"/>
              </a:rPr>
              <a:t>период 2022-2024 </a:t>
            </a:r>
            <a:r>
              <a:rPr lang="ru-RU" sz="1400" dirty="0" err="1" smtClean="0">
                <a:latin typeface="Verdana" pitchFamily="34" charset="0"/>
                <a:ea typeface="Verdana" pitchFamily="34" charset="0"/>
              </a:rPr>
              <a:t>г.г</a:t>
            </a:r>
            <a:r>
              <a:rPr lang="ru-RU" sz="1400" dirty="0" smtClean="0">
                <a:latin typeface="Verdana" pitchFamily="34" charset="0"/>
                <a:ea typeface="Verdana" pitchFamily="34" charset="0"/>
              </a:rPr>
              <a:t>.  успешно </a:t>
            </a:r>
            <a:r>
              <a:rPr lang="ru-RU" sz="1400" dirty="0">
                <a:latin typeface="Verdana" pitchFamily="34" charset="0"/>
                <a:ea typeface="Verdana" pitchFamily="34" charset="0"/>
              </a:rPr>
              <a:t>прошли обучение и получили диплом о </a:t>
            </a:r>
            <a:r>
              <a:rPr lang="ru-RU" sz="1400" dirty="0" smtClean="0">
                <a:latin typeface="Verdana" pitchFamily="34" charset="0"/>
                <a:ea typeface="Verdana" pitchFamily="34" charset="0"/>
              </a:rPr>
              <a:t>проф. переподготовке </a:t>
            </a:r>
            <a:r>
              <a:rPr lang="ru-RU" sz="1400" dirty="0">
                <a:latin typeface="Verdana" pitchFamily="34" charset="0"/>
                <a:ea typeface="Verdana" pitchFamily="34" charset="0"/>
              </a:rPr>
              <a:t>36 </a:t>
            </a:r>
            <a:r>
              <a:rPr lang="ru-RU" sz="1400" dirty="0" smtClean="0">
                <a:latin typeface="Verdana" pitchFamily="34" charset="0"/>
                <a:ea typeface="Verdana" pitchFamily="34" charset="0"/>
              </a:rPr>
              <a:t>ординаторов. Из </a:t>
            </a:r>
            <a:r>
              <a:rPr lang="ru-RU" sz="1400" dirty="0">
                <a:latin typeface="Verdana" pitchFamily="34" charset="0"/>
                <a:ea typeface="Verdana" pitchFamily="34" charset="0"/>
              </a:rPr>
              <a:t>36 ординаторов в настоящий момент 17 трудоустроены в </a:t>
            </a:r>
            <a:r>
              <a:rPr lang="ru-RU" sz="1400" dirty="0" smtClean="0">
                <a:latin typeface="Verdana" pitchFamily="34" charset="0"/>
                <a:ea typeface="Verdana" pitchFamily="34" charset="0"/>
              </a:rPr>
              <a:t>университете</a:t>
            </a:r>
            <a:r>
              <a:rPr lang="ru-RU" sz="1400" dirty="0">
                <a:latin typeface="Verdana" pitchFamily="34" charset="0"/>
                <a:ea typeface="Verdana" pitchFamily="34" charset="0"/>
              </a:rPr>
              <a:t>. 6 человек привлекаются к образовательному процессу на условиях договора гражданско-правового характера.</a:t>
            </a:r>
          </a:p>
          <a:p>
            <a:pPr>
              <a:lnSpc>
                <a:spcPct val="150000"/>
              </a:lnSpc>
            </a:pPr>
            <a:endParaRPr lang="ru-RU" sz="1400" dirty="0">
              <a:latin typeface="Verdana" pitchFamily="34" charset="0"/>
              <a:ea typeface="Verdana" pitchFamily="34" charset="0"/>
            </a:endParaRPr>
          </a:p>
        </p:txBody>
      </p:sp>
    </p:spTree>
    <p:extLst>
      <p:ext uri="{BB962C8B-B14F-4D97-AF65-F5344CB8AC3E}">
        <p14:creationId xmlns:p14="http://schemas.microsoft.com/office/powerpoint/2010/main" val="2820794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B11C61-B721-8E4F-D976-46B26BA4C33E}"/>
              </a:ext>
            </a:extLst>
          </p:cNvPr>
          <p:cNvSpPr>
            <a:spLocks noGrp="1"/>
          </p:cNvSpPr>
          <p:nvPr>
            <p:ph type="title"/>
          </p:nvPr>
        </p:nvSpPr>
        <p:spPr>
          <a:xfrm>
            <a:off x="438199" y="545212"/>
            <a:ext cx="11315602" cy="548083"/>
          </a:xfrm>
        </p:spPr>
        <p:txBody>
          <a:bodyPr>
            <a:normAutofit fontScale="90000"/>
          </a:bodyPr>
          <a:lstStyle/>
          <a:p>
            <a:r>
              <a:rPr lang="ru-RU" sz="1800" b="1" dirty="0" smtClean="0">
                <a:latin typeface="Verdana" pitchFamily="34" charset="0"/>
                <a:ea typeface="Verdana" pitchFamily="34" charset="0"/>
              </a:rPr>
              <a:t/>
            </a:r>
            <a:br>
              <a:rPr lang="ru-RU" sz="1800" b="1" dirty="0" smtClean="0">
                <a:latin typeface="Verdana" pitchFamily="34" charset="0"/>
                <a:ea typeface="Verdana" pitchFamily="34" charset="0"/>
              </a:rPr>
            </a:br>
            <a:r>
              <a:rPr lang="ru-RU" sz="2000" b="1" dirty="0" smtClean="0">
                <a:latin typeface="Verdana" pitchFamily="34" charset="0"/>
                <a:ea typeface="Verdana" pitchFamily="34" charset="0"/>
              </a:rPr>
              <a:t>СВЕДЕНИЯ </a:t>
            </a:r>
            <a:r>
              <a:rPr lang="ru-RU" sz="2000" b="1" dirty="0">
                <a:latin typeface="Verdana" pitchFamily="34" charset="0"/>
                <a:ea typeface="Verdana" pitchFamily="34" charset="0"/>
              </a:rPr>
              <a:t>ПО РЕАЛИЗУЕМЫМ ДОПОЛНИТЕЛЬНЫМ ПРОФЕССИОНАЛЬНЫМ ПРОГРАММА</a:t>
            </a:r>
            <a:r>
              <a:rPr lang="ru-RU" sz="1800" b="1" dirty="0">
                <a:latin typeface="Verdana" pitchFamily="34" charset="0"/>
                <a:ea typeface="Verdana" pitchFamily="34" charset="0"/>
              </a:rPr>
              <a:t>М</a:t>
            </a:r>
            <a:br>
              <a:rPr lang="ru-RU" sz="1800" b="1" dirty="0">
                <a:latin typeface="Verdana" pitchFamily="34" charset="0"/>
                <a:ea typeface="Verdana" pitchFamily="34" charset="0"/>
              </a:rPr>
            </a:br>
            <a:endParaRPr lang="ru-RU" dirty="0"/>
          </a:p>
        </p:txBody>
      </p:sp>
      <p:sp>
        <p:nvSpPr>
          <p:cNvPr id="3" name="Нижний колонтитул 2">
            <a:extLst>
              <a:ext uri="{FF2B5EF4-FFF2-40B4-BE49-F238E27FC236}">
                <a16:creationId xmlns:a16="http://schemas.microsoft.com/office/drawing/2014/main" id="{80521B85-98D2-635B-E973-EFC3BC2571C8}"/>
              </a:ext>
            </a:extLst>
          </p:cNvPr>
          <p:cNvSpPr>
            <a:spLocks noGrp="1"/>
          </p:cNvSpPr>
          <p:nvPr>
            <p:ph type="ftr" sz="quarter" idx="10"/>
          </p:nvPr>
        </p:nvSpPr>
        <p:spPr>
          <a:xfrm>
            <a:off x="442913" y="6098797"/>
            <a:ext cx="5653087" cy="531468"/>
          </a:xfrm>
        </p:spPr>
        <p:txBody>
          <a:bodyPr/>
          <a:lstStyle/>
          <a:p>
            <a:r>
              <a:rPr lang="ru-RU" dirty="0" smtClean="0">
                <a:latin typeface="Verdana" pitchFamily="34" charset="0"/>
                <a:ea typeface="Verdana" pitchFamily="34" charset="0"/>
              </a:rPr>
              <a:t>В </a:t>
            </a:r>
            <a:r>
              <a:rPr lang="ru-RU" dirty="0">
                <a:latin typeface="Verdana" pitchFamily="34" charset="0"/>
                <a:ea typeface="Verdana" pitchFamily="34" charset="0"/>
              </a:rPr>
              <a:t>2024 году по проекту «вуз-регион» прошли обучение по дополнительным профессиональным программам 2207 </a:t>
            </a:r>
            <a:r>
              <a:rPr lang="ru-RU" dirty="0" smtClean="0">
                <a:latin typeface="Verdana" pitchFamily="34" charset="0"/>
                <a:ea typeface="Verdana" pitchFamily="34" charset="0"/>
              </a:rPr>
              <a:t>человек</a:t>
            </a:r>
            <a:endParaRPr lang="ru-RU" dirty="0">
              <a:latin typeface="Verdana" pitchFamily="34" charset="0"/>
              <a:ea typeface="Verdana" pitchFamily="34" charset="0"/>
            </a:endParaRPr>
          </a:p>
        </p:txBody>
      </p:sp>
      <p:sp>
        <p:nvSpPr>
          <p:cNvPr id="4" name="Номер слайда 3">
            <a:extLst>
              <a:ext uri="{FF2B5EF4-FFF2-40B4-BE49-F238E27FC236}">
                <a16:creationId xmlns:a16="http://schemas.microsoft.com/office/drawing/2014/main" id="{81B0F3DA-F79E-61A4-2490-0D2FD7E7E86C}"/>
              </a:ext>
            </a:extLst>
          </p:cNvPr>
          <p:cNvSpPr>
            <a:spLocks noGrp="1"/>
          </p:cNvSpPr>
          <p:nvPr>
            <p:ph type="sldNum" sz="quarter" idx="11"/>
          </p:nvPr>
        </p:nvSpPr>
        <p:spPr/>
        <p:txBody>
          <a:bodyPr/>
          <a:lstStyle/>
          <a:p>
            <a:fld id="{192AC049-6798-41A8-A0BD-CA68192034D3}" type="slidenum">
              <a:rPr lang="ru-RU" smtClean="0"/>
              <a:pPr/>
              <a:t>4</a:t>
            </a:fld>
            <a:endParaRPr lang="ru-RU" dirty="0"/>
          </a:p>
        </p:txBody>
      </p:sp>
      <p:sp>
        <p:nvSpPr>
          <p:cNvPr id="7" name="Текст 6">
            <a:extLst>
              <a:ext uri="{FF2B5EF4-FFF2-40B4-BE49-F238E27FC236}">
                <a16:creationId xmlns:a16="http://schemas.microsoft.com/office/drawing/2014/main" id="{767F9D54-A135-EB57-939A-B3A65E053E75}"/>
              </a:ext>
            </a:extLst>
          </p:cNvPr>
          <p:cNvSpPr>
            <a:spLocks noGrp="1"/>
          </p:cNvSpPr>
          <p:nvPr>
            <p:ph type="body" sz="quarter" idx="14"/>
          </p:nvPr>
        </p:nvSpPr>
        <p:spPr>
          <a:solidFill>
            <a:schemeClr val="bg1">
              <a:lumMod val="95000"/>
            </a:schemeClr>
          </a:solidFill>
        </p:spPr>
        <p:txBody>
          <a:bodyPr>
            <a:normAutofit fontScale="92500" lnSpcReduction="20000"/>
          </a:bodyPr>
          <a:lstStyle/>
          <a:p>
            <a:pPr>
              <a:lnSpc>
                <a:spcPct val="110000"/>
              </a:lnSpc>
            </a:pPr>
            <a:r>
              <a:rPr lang="ru-RU" sz="1400" dirty="0" smtClean="0">
                <a:latin typeface="Verdana" pitchFamily="34" charset="0"/>
                <a:ea typeface="Verdana" pitchFamily="34" charset="0"/>
              </a:rPr>
              <a:t>В </a:t>
            </a:r>
            <a:r>
              <a:rPr lang="ru-RU" sz="1400" dirty="0">
                <a:latin typeface="Verdana" pitchFamily="34" charset="0"/>
                <a:ea typeface="Verdana" pitchFamily="34" charset="0"/>
              </a:rPr>
              <a:t>2024 году </a:t>
            </a:r>
            <a:r>
              <a:rPr lang="ru-RU" sz="1400" dirty="0" smtClean="0">
                <a:latin typeface="Verdana" pitchFamily="34" charset="0"/>
                <a:ea typeface="Verdana" pitchFamily="34" charset="0"/>
              </a:rPr>
              <a:t>проведено циклов: </a:t>
            </a:r>
          </a:p>
          <a:p>
            <a:pPr>
              <a:lnSpc>
                <a:spcPct val="110000"/>
              </a:lnSpc>
            </a:pPr>
            <a:r>
              <a:rPr lang="ru-RU" sz="1400" dirty="0" smtClean="0">
                <a:latin typeface="Verdana" pitchFamily="34" charset="0"/>
                <a:ea typeface="Verdana" pitchFamily="34" charset="0"/>
              </a:rPr>
              <a:t>бюджетные      </a:t>
            </a:r>
            <a:r>
              <a:rPr lang="ru-RU" sz="1400" b="1" dirty="0" smtClean="0">
                <a:latin typeface="Verdana" pitchFamily="34" charset="0"/>
                <a:ea typeface="Verdana" pitchFamily="34" charset="0"/>
              </a:rPr>
              <a:t>157</a:t>
            </a:r>
            <a:r>
              <a:rPr lang="ru-RU" sz="1400" dirty="0" smtClean="0">
                <a:latin typeface="Verdana" pitchFamily="34" charset="0"/>
                <a:ea typeface="Verdana" pitchFamily="34" charset="0"/>
              </a:rPr>
              <a:t> </a:t>
            </a:r>
            <a:r>
              <a:rPr lang="ru-RU" sz="1400" dirty="0">
                <a:latin typeface="Verdana" pitchFamily="34" charset="0"/>
                <a:ea typeface="Verdana" pitchFamily="34" charset="0"/>
              </a:rPr>
              <a:t>из них ПП - 22, ПК </a:t>
            </a:r>
            <a:r>
              <a:rPr lang="ru-RU" sz="1400" dirty="0" smtClean="0">
                <a:latin typeface="Verdana" pitchFamily="34" charset="0"/>
                <a:ea typeface="Verdana" pitchFamily="34" charset="0"/>
              </a:rPr>
              <a:t>– 135 . Внебюджетные </a:t>
            </a:r>
            <a:r>
              <a:rPr lang="ru-RU" sz="1400" b="1" dirty="0" smtClean="0">
                <a:latin typeface="Verdana" pitchFamily="34" charset="0"/>
                <a:ea typeface="Verdana" pitchFamily="34" charset="0"/>
              </a:rPr>
              <a:t>350</a:t>
            </a:r>
            <a:r>
              <a:rPr lang="ru-RU" sz="1400" dirty="0" smtClean="0">
                <a:latin typeface="Verdana" pitchFamily="34" charset="0"/>
                <a:ea typeface="Verdana" pitchFamily="34" charset="0"/>
              </a:rPr>
              <a:t> </a:t>
            </a:r>
            <a:r>
              <a:rPr lang="ru-RU" sz="1400" dirty="0">
                <a:latin typeface="Verdana" pitchFamily="34" charset="0"/>
                <a:ea typeface="Verdana" pitchFamily="34" charset="0"/>
              </a:rPr>
              <a:t>из них ПП - 59, </a:t>
            </a:r>
            <a:r>
              <a:rPr lang="ru-RU" sz="1400" dirty="0" smtClean="0">
                <a:latin typeface="Verdana" pitchFamily="34" charset="0"/>
                <a:ea typeface="Verdana" pitchFamily="34" charset="0"/>
              </a:rPr>
              <a:t>ПК– 291 </a:t>
            </a:r>
          </a:p>
          <a:p>
            <a:pPr>
              <a:lnSpc>
                <a:spcPct val="110000"/>
              </a:lnSpc>
            </a:pPr>
            <a:r>
              <a:rPr lang="ru-RU" sz="1400" b="1" dirty="0" smtClean="0">
                <a:latin typeface="Verdana" pitchFamily="34" charset="0"/>
                <a:ea typeface="Verdana" pitchFamily="34" charset="0"/>
              </a:rPr>
              <a:t>Портал </a:t>
            </a:r>
            <a:r>
              <a:rPr lang="ru-RU" sz="1400" b="1" dirty="0" err="1" smtClean="0">
                <a:latin typeface="Verdana" pitchFamily="34" charset="0"/>
                <a:ea typeface="Verdana" pitchFamily="34" charset="0"/>
              </a:rPr>
              <a:t>НМиФО</a:t>
            </a:r>
            <a:r>
              <a:rPr lang="ru-RU" sz="1400" b="1" dirty="0" smtClean="0">
                <a:latin typeface="Verdana" pitchFamily="34" charset="0"/>
                <a:ea typeface="Verdana" pitchFamily="34" charset="0"/>
              </a:rPr>
              <a:t> на 31.12.2024 размещено и утверждено 459 ДПП.</a:t>
            </a:r>
          </a:p>
          <a:p>
            <a:pPr>
              <a:lnSpc>
                <a:spcPct val="110000"/>
              </a:lnSpc>
            </a:pPr>
            <a:r>
              <a:rPr lang="ru-RU" sz="1400" dirty="0">
                <a:latin typeface="Verdana" pitchFamily="34" charset="0"/>
                <a:ea typeface="Verdana" pitchFamily="34" charset="0"/>
              </a:rPr>
              <a:t>За 2024г. на Портале непрерывного медицинского и фармацевтического </a:t>
            </a:r>
            <a:r>
              <a:rPr lang="ru-RU" sz="1400" dirty="0" smtClean="0">
                <a:latin typeface="Verdana" pitchFamily="34" charset="0"/>
                <a:ea typeface="Verdana" pitchFamily="34" charset="0"/>
              </a:rPr>
              <a:t>образования обучилось 2188 человек. (за счет средств ФОМС 105 сокращение обученных за 5 лет  </a:t>
            </a:r>
            <a:r>
              <a:rPr lang="ru-RU" sz="1400" dirty="0" smtClean="0">
                <a:solidFill>
                  <a:srgbClr val="C00000"/>
                </a:solidFill>
                <a:latin typeface="Verdana" pitchFamily="34" charset="0"/>
                <a:ea typeface="Verdana" pitchFamily="34" charset="0"/>
              </a:rPr>
              <a:t>в 9,7!раза</a:t>
            </a:r>
            <a:r>
              <a:rPr lang="ru-RU" sz="1400" dirty="0" smtClean="0">
                <a:latin typeface="Verdana" pitchFamily="34" charset="0"/>
                <a:ea typeface="Verdana" pitchFamily="34" charset="0"/>
              </a:rPr>
              <a:t>)</a:t>
            </a:r>
          </a:p>
          <a:p>
            <a:endParaRPr lang="ru-RU" sz="1400" dirty="0">
              <a:latin typeface="Verdana" pitchFamily="34" charset="0"/>
              <a:ea typeface="Verdana" pitchFamily="34" charset="0"/>
            </a:endParaRPr>
          </a:p>
          <a:p>
            <a:pPr lvl="0"/>
            <a:endParaRPr lang="ru-RU" dirty="0"/>
          </a:p>
        </p:txBody>
      </p:sp>
      <p:sp>
        <p:nvSpPr>
          <p:cNvPr id="8" name="Текст 7">
            <a:extLst>
              <a:ext uri="{FF2B5EF4-FFF2-40B4-BE49-F238E27FC236}">
                <a16:creationId xmlns:a16="http://schemas.microsoft.com/office/drawing/2014/main" id="{5D4F3A86-ED0A-03A3-3250-A09F74EBCFBE}"/>
              </a:ext>
            </a:extLst>
          </p:cNvPr>
          <p:cNvSpPr>
            <a:spLocks noGrp="1"/>
          </p:cNvSpPr>
          <p:nvPr>
            <p:ph type="body" sz="quarter" idx="15"/>
          </p:nvPr>
        </p:nvSpPr>
        <p:spPr>
          <a:xfrm>
            <a:off x="6392411" y="3660057"/>
            <a:ext cx="5419725" cy="1331393"/>
          </a:xfrm>
          <a:solidFill>
            <a:schemeClr val="bg1">
              <a:lumMod val="95000"/>
            </a:schemeClr>
          </a:solidFill>
        </p:spPr>
        <p:txBody>
          <a:bodyPr>
            <a:normAutofit/>
          </a:bodyPr>
          <a:lstStyle/>
          <a:p>
            <a:pPr>
              <a:lnSpc>
                <a:spcPct val="100000"/>
              </a:lnSpc>
              <a:spcBef>
                <a:spcPts val="0"/>
              </a:spcBef>
            </a:pPr>
            <a:r>
              <a:rPr lang="ru-RU" sz="1400" dirty="0" smtClean="0">
                <a:latin typeface="Verdana" pitchFamily="34" charset="0"/>
                <a:ea typeface="Verdana" pitchFamily="34" charset="0"/>
              </a:rPr>
              <a:t>План </a:t>
            </a:r>
            <a:r>
              <a:rPr lang="ru-RU" sz="1400" dirty="0" err="1" smtClean="0">
                <a:latin typeface="Verdana" pitchFamily="34" charset="0"/>
                <a:ea typeface="Verdana" pitchFamily="34" charset="0"/>
              </a:rPr>
              <a:t>внебюджета</a:t>
            </a:r>
            <a:r>
              <a:rPr lang="ru-RU" sz="1400" dirty="0" smtClean="0">
                <a:latin typeface="Verdana" pitchFamily="34" charset="0"/>
                <a:ea typeface="Verdana" pitchFamily="34" charset="0"/>
              </a:rPr>
              <a:t> </a:t>
            </a:r>
            <a:r>
              <a:rPr lang="ru-RU" sz="1400" dirty="0">
                <a:latin typeface="Verdana" pitchFamily="34" charset="0"/>
                <a:ea typeface="Verdana" pitchFamily="34" charset="0"/>
              </a:rPr>
              <a:t>ЦДПО в </a:t>
            </a:r>
            <a:r>
              <a:rPr lang="ru-RU" sz="1400" dirty="0" smtClean="0">
                <a:latin typeface="Verdana" pitchFamily="34" charset="0"/>
                <a:ea typeface="Verdana" pitchFamily="34" charset="0"/>
              </a:rPr>
              <a:t>2024 году был выполнен на 100%. Проучено слушателей с ВО   - 1763 человека.</a:t>
            </a:r>
          </a:p>
          <a:p>
            <a:pPr>
              <a:lnSpc>
                <a:spcPct val="100000"/>
              </a:lnSpc>
              <a:spcBef>
                <a:spcPts val="0"/>
              </a:spcBef>
            </a:pPr>
            <a:r>
              <a:rPr lang="ru-RU" sz="1400" dirty="0" smtClean="0">
                <a:latin typeface="Verdana" pitchFamily="34" charset="0"/>
                <a:ea typeface="Verdana" pitchFamily="34" charset="0"/>
              </a:rPr>
              <a:t>                                               СПО – 284 </a:t>
            </a:r>
          </a:p>
          <a:p>
            <a:pPr>
              <a:lnSpc>
                <a:spcPct val="100000"/>
              </a:lnSpc>
              <a:spcBef>
                <a:spcPts val="0"/>
              </a:spcBef>
            </a:pPr>
            <a:r>
              <a:rPr lang="ru-RU" sz="1400" dirty="0" smtClean="0">
                <a:latin typeface="Verdana" pitchFamily="34" charset="0"/>
                <a:ea typeface="Verdana" pitchFamily="34" charset="0"/>
              </a:rPr>
              <a:t>                        ППС  – 557 чел  в университете</a:t>
            </a:r>
          </a:p>
          <a:p>
            <a:r>
              <a:rPr lang="ru-RU" sz="1400" dirty="0" smtClean="0">
                <a:latin typeface="Verdana" pitchFamily="34" charset="0"/>
                <a:ea typeface="Verdana" pitchFamily="34" charset="0"/>
              </a:rPr>
              <a:t>                                – 183 на центральных базах.</a:t>
            </a:r>
            <a:endParaRPr lang="ru-RU" sz="1400" dirty="0">
              <a:latin typeface="Verdana" pitchFamily="34" charset="0"/>
              <a:ea typeface="Verdana" pitchFamily="34" charset="0"/>
            </a:endParaRPr>
          </a:p>
        </p:txBody>
      </p:sp>
      <p:sp>
        <p:nvSpPr>
          <p:cNvPr id="26" name="TextBox 25">
            <a:extLst>
              <a:ext uri="{FF2B5EF4-FFF2-40B4-BE49-F238E27FC236}">
                <a16:creationId xmlns:a16="http://schemas.microsoft.com/office/drawing/2014/main" id="{8B190BF3-5C3D-C008-A358-2CBCB269C95B}"/>
              </a:ext>
            </a:extLst>
          </p:cNvPr>
          <p:cNvSpPr txBox="1"/>
          <p:nvPr/>
        </p:nvSpPr>
        <p:spPr>
          <a:xfrm>
            <a:off x="4388096" y="2627707"/>
            <a:ext cx="867545" cy="369332"/>
          </a:xfrm>
          <a:prstGeom prst="rect">
            <a:avLst/>
          </a:prstGeom>
          <a:noFill/>
        </p:spPr>
        <p:txBody>
          <a:bodyPr wrap="none" rtlCol="0">
            <a:spAutoFit/>
          </a:bodyPr>
          <a:lstStyle/>
          <a:p>
            <a:r>
              <a:rPr lang="ru-RU" dirty="0">
                <a:solidFill>
                  <a:schemeClr val="bg1"/>
                </a:solidFill>
                <a:latin typeface="Tilda Sans Black" panose="020B0902020204020303" pitchFamily="34" charset="0"/>
              </a:rPr>
              <a:t>10 </a:t>
            </a:r>
            <a:r>
              <a:rPr lang="ru-RU" dirty="0">
                <a:solidFill>
                  <a:schemeClr val="bg1"/>
                </a:solidFill>
                <a:latin typeface="Tilda Sans" panose="020B0502020204020303" pitchFamily="34" charset="0"/>
              </a:rPr>
              <a:t>тыс.</a:t>
            </a:r>
          </a:p>
        </p:txBody>
      </p:sp>
      <p:sp>
        <p:nvSpPr>
          <p:cNvPr id="27" name="TextBox 26">
            <a:extLst>
              <a:ext uri="{FF2B5EF4-FFF2-40B4-BE49-F238E27FC236}">
                <a16:creationId xmlns:a16="http://schemas.microsoft.com/office/drawing/2014/main" id="{A4BC2113-2068-DAAD-F85F-F87EE92981E0}"/>
              </a:ext>
            </a:extLst>
          </p:cNvPr>
          <p:cNvSpPr txBox="1"/>
          <p:nvPr/>
        </p:nvSpPr>
        <p:spPr>
          <a:xfrm>
            <a:off x="4388096" y="2863849"/>
            <a:ext cx="1298432" cy="369332"/>
          </a:xfrm>
          <a:prstGeom prst="rect">
            <a:avLst/>
          </a:prstGeom>
          <a:noFill/>
        </p:spPr>
        <p:txBody>
          <a:bodyPr wrap="none" rtlCol="0">
            <a:spAutoFit/>
          </a:bodyPr>
          <a:lstStyle/>
          <a:p>
            <a:r>
              <a:rPr lang="ru-RU" dirty="0">
                <a:solidFill>
                  <a:schemeClr val="bg1"/>
                </a:solidFill>
                <a:latin typeface="Tilda Sans" panose="020B0502020204020303" pitchFamily="34" charset="0"/>
              </a:rPr>
              <a:t>показатель</a:t>
            </a:r>
          </a:p>
        </p:txBody>
      </p:sp>
      <p:graphicFrame>
        <p:nvGraphicFramePr>
          <p:cNvPr id="16" name="Диаграмма 15"/>
          <p:cNvGraphicFramePr/>
          <p:nvPr>
            <p:extLst>
              <p:ext uri="{D42A27DB-BD31-4B8C-83A1-F6EECF244321}">
                <p14:modId xmlns:p14="http://schemas.microsoft.com/office/powerpoint/2010/main" val="2856840540"/>
              </p:ext>
            </p:extLst>
          </p:nvPr>
        </p:nvGraphicFramePr>
        <p:xfrm>
          <a:off x="805344" y="1291905"/>
          <a:ext cx="4736982" cy="22314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Диаграмма 17"/>
          <p:cNvGraphicFramePr>
            <a:graphicFrameLocks noGrp="1"/>
          </p:cNvGraphicFramePr>
          <p:nvPr>
            <p:ph type="chart" sz="quarter" idx="13"/>
            <p:extLst>
              <p:ext uri="{D42A27DB-BD31-4B8C-83A1-F6EECF244321}">
                <p14:modId xmlns:p14="http://schemas.microsoft.com/office/powerpoint/2010/main" val="1502056937"/>
              </p:ext>
            </p:extLst>
          </p:nvPr>
        </p:nvGraphicFramePr>
        <p:xfrm>
          <a:off x="442913" y="3634516"/>
          <a:ext cx="5653087" cy="2155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2422211973"/>
              </p:ext>
            </p:extLst>
          </p:nvPr>
        </p:nvGraphicFramePr>
        <p:xfrm>
          <a:off x="6410324" y="5147270"/>
          <a:ext cx="5377343" cy="1551448"/>
        </p:xfrm>
        <a:graphic>
          <a:graphicData uri="http://schemas.openxmlformats.org/drawingml/2006/table">
            <a:tbl>
              <a:tblPr>
                <a:tableStyleId>{125E5076-3810-47DD-B79F-674D7AD40C01}</a:tableStyleId>
              </a:tblPr>
              <a:tblGrid>
                <a:gridCol w="3498469">
                  <a:extLst>
                    <a:ext uri="{9D8B030D-6E8A-4147-A177-3AD203B41FA5}">
                      <a16:colId xmlns:a16="http://schemas.microsoft.com/office/drawing/2014/main" val="20000"/>
                    </a:ext>
                  </a:extLst>
                </a:gridCol>
                <a:gridCol w="1878874">
                  <a:extLst>
                    <a:ext uri="{9D8B030D-6E8A-4147-A177-3AD203B41FA5}">
                      <a16:colId xmlns:a16="http://schemas.microsoft.com/office/drawing/2014/main" val="20001"/>
                    </a:ext>
                  </a:extLst>
                </a:gridCol>
              </a:tblGrid>
              <a:tr h="266140">
                <a:tc>
                  <a:txBody>
                    <a:bodyPr/>
                    <a:lstStyle/>
                    <a:p>
                      <a:pPr>
                        <a:lnSpc>
                          <a:spcPct val="107000"/>
                        </a:lnSpc>
                        <a:spcAft>
                          <a:spcPts val="0"/>
                        </a:spcAft>
                      </a:pPr>
                      <a:r>
                        <a:rPr lang="ru-RU" sz="1400" dirty="0">
                          <a:effectLst/>
                          <a:latin typeface="Verdana" pitchFamily="34" charset="0"/>
                          <a:ea typeface="Verdana" pitchFamily="34" charset="0"/>
                        </a:rPr>
                        <a:t>Регион</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u-RU" sz="1400" dirty="0">
                          <a:effectLst/>
                          <a:latin typeface="Verdana" pitchFamily="34" charset="0"/>
                          <a:ea typeface="Verdana" pitchFamily="34" charset="0"/>
                        </a:rPr>
                        <a:t>Итого, чел.</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66140">
                <a:tc>
                  <a:txBody>
                    <a:bodyPr/>
                    <a:lstStyle/>
                    <a:p>
                      <a:pPr>
                        <a:lnSpc>
                          <a:spcPct val="107000"/>
                        </a:lnSpc>
                        <a:spcAft>
                          <a:spcPts val="0"/>
                        </a:spcAft>
                      </a:pPr>
                      <a:r>
                        <a:rPr lang="ru-RU" sz="1400" dirty="0">
                          <a:effectLst/>
                          <a:latin typeface="Verdana" pitchFamily="34" charset="0"/>
                          <a:ea typeface="Verdana" pitchFamily="34" charset="0"/>
                        </a:rPr>
                        <a:t>Архангельская область</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0" algn="ctr">
                        <a:lnSpc>
                          <a:spcPct val="107000"/>
                        </a:lnSpc>
                        <a:spcBef>
                          <a:spcPts val="1200"/>
                        </a:spcBef>
                        <a:spcAft>
                          <a:spcPts val="1200"/>
                        </a:spcAft>
                      </a:pPr>
                      <a:r>
                        <a:rPr lang="ru-RU" sz="1400" dirty="0">
                          <a:effectLst/>
                          <a:latin typeface="Verdana" pitchFamily="34" charset="0"/>
                          <a:ea typeface="Verdana" pitchFamily="34" charset="0"/>
                        </a:rPr>
                        <a:t>1517</a:t>
                      </a:r>
                    </a:p>
                  </a:txBody>
                  <a:tcPr marL="31220" marR="31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6140">
                <a:tc>
                  <a:txBody>
                    <a:bodyPr/>
                    <a:lstStyle/>
                    <a:p>
                      <a:pPr>
                        <a:lnSpc>
                          <a:spcPct val="107000"/>
                        </a:lnSpc>
                        <a:spcAft>
                          <a:spcPts val="0"/>
                        </a:spcAft>
                      </a:pPr>
                      <a:r>
                        <a:rPr lang="ru-RU" sz="1400" dirty="0">
                          <a:effectLst/>
                          <a:latin typeface="Verdana" pitchFamily="34" charset="0"/>
                          <a:ea typeface="Verdana" pitchFamily="34" charset="0"/>
                        </a:rPr>
                        <a:t>Республика Коми</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0" algn="ctr">
                        <a:lnSpc>
                          <a:spcPct val="107000"/>
                        </a:lnSpc>
                        <a:spcBef>
                          <a:spcPts val="1200"/>
                        </a:spcBef>
                        <a:spcAft>
                          <a:spcPts val="1200"/>
                        </a:spcAft>
                      </a:pPr>
                      <a:r>
                        <a:rPr lang="ru-RU" sz="1400" dirty="0">
                          <a:effectLst/>
                          <a:latin typeface="Verdana" pitchFamily="34" charset="0"/>
                          <a:ea typeface="Verdana" pitchFamily="34" charset="0"/>
                        </a:rPr>
                        <a:t>629</a:t>
                      </a:r>
                    </a:p>
                  </a:txBody>
                  <a:tcPr marL="31220" marR="31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6140">
                <a:tc>
                  <a:txBody>
                    <a:bodyPr/>
                    <a:lstStyle/>
                    <a:p>
                      <a:pPr>
                        <a:lnSpc>
                          <a:spcPct val="107000"/>
                        </a:lnSpc>
                        <a:spcAft>
                          <a:spcPts val="0"/>
                        </a:spcAft>
                      </a:pPr>
                      <a:r>
                        <a:rPr lang="ru-RU" sz="1400" dirty="0">
                          <a:effectLst/>
                          <a:latin typeface="Verdana" pitchFamily="34" charset="0"/>
                          <a:ea typeface="Verdana" pitchFamily="34" charset="0"/>
                        </a:rPr>
                        <a:t>Мурманская область</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0" algn="ctr">
                        <a:lnSpc>
                          <a:spcPct val="107000"/>
                        </a:lnSpc>
                        <a:spcBef>
                          <a:spcPts val="1200"/>
                        </a:spcBef>
                        <a:spcAft>
                          <a:spcPts val="1200"/>
                        </a:spcAft>
                      </a:pPr>
                      <a:r>
                        <a:rPr lang="ru-RU" sz="1400" dirty="0">
                          <a:effectLst/>
                          <a:latin typeface="Verdana" pitchFamily="34" charset="0"/>
                          <a:ea typeface="Verdana" pitchFamily="34" charset="0"/>
                        </a:rPr>
                        <a:t>54</a:t>
                      </a:r>
                    </a:p>
                  </a:txBody>
                  <a:tcPr marL="31220" marR="31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8556">
                <a:tc>
                  <a:txBody>
                    <a:bodyPr/>
                    <a:lstStyle/>
                    <a:p>
                      <a:pPr>
                        <a:lnSpc>
                          <a:spcPct val="107000"/>
                        </a:lnSpc>
                        <a:spcAft>
                          <a:spcPts val="0"/>
                        </a:spcAft>
                      </a:pPr>
                      <a:r>
                        <a:rPr lang="ru-RU" sz="1400" dirty="0">
                          <a:effectLst/>
                          <a:latin typeface="Verdana" pitchFamily="34" charset="0"/>
                          <a:ea typeface="Verdana" pitchFamily="34" charset="0"/>
                        </a:rPr>
                        <a:t>Ненецкий автономный округ</a:t>
                      </a:r>
                    </a:p>
                  </a:txBody>
                  <a:tcPr marL="31220" marR="31220" marT="31220" marB="312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63500" algn="ctr">
                        <a:lnSpc>
                          <a:spcPct val="107000"/>
                        </a:lnSpc>
                        <a:spcBef>
                          <a:spcPts val="1200"/>
                        </a:spcBef>
                        <a:spcAft>
                          <a:spcPts val="1200"/>
                        </a:spcAft>
                      </a:pPr>
                      <a:r>
                        <a:rPr lang="ru-RU" sz="1400" dirty="0">
                          <a:effectLst/>
                          <a:latin typeface="Verdana" pitchFamily="34" charset="0"/>
                          <a:ea typeface="Verdana" pitchFamily="34" charset="0"/>
                        </a:rPr>
                        <a:t>7</a:t>
                      </a:r>
                    </a:p>
                  </a:txBody>
                  <a:tcPr marL="31220" marR="312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Стрелка вправо 4"/>
          <p:cNvSpPr/>
          <p:nvPr/>
        </p:nvSpPr>
        <p:spPr>
          <a:xfrm>
            <a:off x="5686528" y="6149130"/>
            <a:ext cx="613604" cy="2936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35623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1" algn="l" rtl="0">
              <a:lnSpc>
                <a:spcPct val="90000"/>
              </a:lnSpc>
              <a:spcBef>
                <a:spcPct val="0"/>
              </a:spcBef>
            </a:pPr>
            <a:r>
              <a:rPr lang="ru-RU" b="1" dirty="0"/>
              <a:t>Анализ внешней оценки качества условий образовательного процесса</a:t>
            </a:r>
            <a:br>
              <a:rPr lang="ru-RU" b="1" dirty="0"/>
            </a:br>
            <a:endParaRPr lang="ru-RU" dirty="0"/>
          </a:p>
        </p:txBody>
      </p:sp>
      <p:sp>
        <p:nvSpPr>
          <p:cNvPr id="3" name="Нижний колонтитул 2"/>
          <p:cNvSpPr>
            <a:spLocks noGrp="1"/>
          </p:cNvSpPr>
          <p:nvPr>
            <p:ph type="ftr" sz="quarter" idx="10"/>
          </p:nvPr>
        </p:nvSpPr>
        <p:spPr>
          <a:xfrm>
            <a:off x="417877" y="4201622"/>
            <a:ext cx="10221548" cy="555111"/>
          </a:xfrm>
        </p:spPr>
        <p:txBody>
          <a:bodyPr/>
          <a:lstStyle/>
          <a:p>
            <a:r>
              <a:rPr lang="ru-RU" b="1" dirty="0">
                <a:latin typeface="Verdana" pitchFamily="34" charset="0"/>
                <a:ea typeface="Verdana" pitchFamily="34" charset="0"/>
              </a:rPr>
              <a:t>В 2024 году на вопросы анкеты ответили 2308 слушателей, что составляет 62% от годового количества обучающихся по дополнительным профессиональным программам.</a:t>
            </a:r>
          </a:p>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5</a:t>
            </a:fld>
            <a:endParaRPr lang="ru-RU" dirty="0"/>
          </a:p>
        </p:txBody>
      </p:sp>
      <p:sp>
        <p:nvSpPr>
          <p:cNvPr id="5" name="Текст 4"/>
          <p:cNvSpPr>
            <a:spLocks noGrp="1"/>
          </p:cNvSpPr>
          <p:nvPr>
            <p:ph type="body" sz="quarter" idx="12"/>
          </p:nvPr>
        </p:nvSpPr>
        <p:spPr>
          <a:xfrm>
            <a:off x="524793" y="5118333"/>
            <a:ext cx="3596652" cy="1309964"/>
          </a:xfrm>
          <a:solidFill>
            <a:schemeClr val="bg1">
              <a:lumMod val="95000"/>
            </a:schemeClr>
          </a:solidFill>
        </p:spPr>
        <p:txBody>
          <a:bodyPr>
            <a:normAutofit/>
          </a:bodyPr>
          <a:lstStyle/>
          <a:p>
            <a:r>
              <a:rPr lang="ru-RU" sz="1200" b="1" dirty="0" smtClean="0">
                <a:solidFill>
                  <a:sysClr val="windowText" lastClr="000000"/>
                </a:solidFill>
                <a:latin typeface="Verdana" pitchFamily="34" charset="0"/>
                <a:ea typeface="Verdana" pitchFamily="34" charset="0"/>
                <a:cs typeface="Times New Roman" panose="02020603050405020304" pitchFamily="18" charset="0"/>
              </a:rPr>
              <a:t>Соответствие </a:t>
            </a:r>
            <a:r>
              <a:rPr lang="ru-RU" sz="1200" b="1" dirty="0">
                <a:solidFill>
                  <a:sysClr val="windowText" lastClr="000000"/>
                </a:solidFill>
                <a:latin typeface="Verdana" pitchFamily="34" charset="0"/>
                <a:ea typeface="Verdana" pitchFamily="34" charset="0"/>
                <a:cs typeface="Times New Roman" panose="02020603050405020304" pitchFamily="18" charset="0"/>
              </a:rPr>
              <a:t>содержания программы ожиданиям </a:t>
            </a:r>
            <a:r>
              <a:rPr lang="ru-RU" sz="1200" b="1" dirty="0" smtClean="0">
                <a:solidFill>
                  <a:sysClr val="windowText" lastClr="000000"/>
                </a:solidFill>
                <a:latin typeface="Verdana" pitchFamily="34" charset="0"/>
                <a:ea typeface="Verdana" pitchFamily="34" charset="0"/>
                <a:cs typeface="Times New Roman" panose="02020603050405020304" pitchFamily="18" charset="0"/>
              </a:rPr>
              <a:t>слушателя</a:t>
            </a:r>
          </a:p>
          <a:p>
            <a:pPr algn="just"/>
            <a:r>
              <a:rPr lang="ru-RU" sz="1200" dirty="0">
                <a:latin typeface="Verdana" pitchFamily="34" charset="0"/>
                <a:ea typeface="Verdana" pitchFamily="34" charset="0"/>
              </a:rPr>
              <a:t>77,3% респондентов ответили положительно, поставив высшую оценку.</a:t>
            </a:r>
          </a:p>
          <a:p>
            <a:endParaRPr lang="ru-RU" dirty="0">
              <a:solidFill>
                <a:sysClr val="windowText" lastClr="000000"/>
              </a:solidFill>
              <a:latin typeface="Times New Roman" panose="02020603050405020304" pitchFamily="18" charset="0"/>
              <a:cs typeface="Times New Roman" panose="02020603050405020304" pitchFamily="18" charset="0"/>
            </a:endParaRPr>
          </a:p>
        </p:txBody>
      </p:sp>
      <p:sp>
        <p:nvSpPr>
          <p:cNvPr id="6" name="Текст 5"/>
          <p:cNvSpPr>
            <a:spLocks noGrp="1"/>
          </p:cNvSpPr>
          <p:nvPr>
            <p:ph type="body" sz="quarter" idx="13"/>
          </p:nvPr>
        </p:nvSpPr>
        <p:spPr>
          <a:xfrm>
            <a:off x="4297674" y="4765472"/>
            <a:ext cx="3596652" cy="1686186"/>
          </a:xfrm>
          <a:solidFill>
            <a:schemeClr val="bg1">
              <a:lumMod val="95000"/>
            </a:schemeClr>
          </a:solidFill>
        </p:spPr>
        <p:txBody>
          <a:bodyPr>
            <a:normAutofit fontScale="32500" lnSpcReduction="20000"/>
          </a:bodyPr>
          <a:lstStyle/>
          <a:p>
            <a:pPr>
              <a:lnSpc>
                <a:spcPct val="120000"/>
              </a:lnSpc>
            </a:pPr>
            <a:r>
              <a:rPr lang="ru-RU" sz="3700" b="1" dirty="0" smtClean="0">
                <a:latin typeface="Verdana" pitchFamily="34" charset="0"/>
                <a:ea typeface="Verdana" pitchFamily="34" charset="0"/>
              </a:rPr>
              <a:t>Уровень </a:t>
            </a:r>
            <a:r>
              <a:rPr lang="ru-RU" sz="3700" b="1" dirty="0">
                <a:latin typeface="Verdana" pitchFamily="34" charset="0"/>
                <a:ea typeface="Verdana" pitchFamily="34" charset="0"/>
              </a:rPr>
              <a:t>удовлетворения профессионализмом педагогического </a:t>
            </a:r>
            <a:r>
              <a:rPr lang="ru-RU" sz="3700" b="1" dirty="0" smtClean="0">
                <a:latin typeface="Verdana" pitchFamily="34" charset="0"/>
                <a:ea typeface="Verdana" pitchFamily="34" charset="0"/>
              </a:rPr>
              <a:t>состава</a:t>
            </a:r>
          </a:p>
          <a:p>
            <a:pPr>
              <a:lnSpc>
                <a:spcPct val="120000"/>
              </a:lnSpc>
            </a:pPr>
            <a:r>
              <a:rPr lang="ru-RU" sz="3100" dirty="0">
                <a:latin typeface="Verdana" pitchFamily="34" charset="0"/>
                <a:ea typeface="Verdana" pitchFamily="34" charset="0"/>
              </a:rPr>
              <a:t>Неоспоримое преимущество ФГБОУ ВО СГМУ </a:t>
            </a:r>
            <a:r>
              <a:rPr lang="ru-RU" sz="3100" dirty="0" smtClean="0">
                <a:latin typeface="Verdana" pitchFamily="34" charset="0"/>
                <a:ea typeface="Verdana" pitchFamily="34" charset="0"/>
              </a:rPr>
              <a:t>на </a:t>
            </a:r>
            <a:r>
              <a:rPr lang="ru-RU" sz="3100" dirty="0">
                <a:latin typeface="Verdana" pitchFamily="34" charset="0"/>
                <a:ea typeface="Verdana" pitchFamily="34" charset="0"/>
              </a:rPr>
              <a:t>территории Европейской части Арктического региона Российской </a:t>
            </a:r>
            <a:r>
              <a:rPr lang="ru-RU" sz="3100" dirty="0" smtClean="0">
                <a:latin typeface="Verdana" pitchFamily="34" charset="0"/>
                <a:ea typeface="Verdana" pitchFamily="34" charset="0"/>
              </a:rPr>
              <a:t>Федерации </a:t>
            </a:r>
            <a:r>
              <a:rPr lang="ru-RU" sz="3100" dirty="0">
                <a:latin typeface="Verdana" pitchFamily="34" charset="0"/>
                <a:ea typeface="Verdana" pitchFamily="34" charset="0"/>
              </a:rPr>
              <a:t>– отметили большинство слушателей программ дополнительного профессионального образования – 96,2%.</a:t>
            </a:r>
          </a:p>
          <a:p>
            <a:endParaRPr lang="ru-RU" sz="3100" dirty="0"/>
          </a:p>
        </p:txBody>
      </p:sp>
      <p:sp>
        <p:nvSpPr>
          <p:cNvPr id="7" name="Текст 6"/>
          <p:cNvSpPr>
            <a:spLocks noGrp="1"/>
          </p:cNvSpPr>
          <p:nvPr>
            <p:ph type="body" sz="quarter" idx="14"/>
          </p:nvPr>
        </p:nvSpPr>
        <p:spPr>
          <a:xfrm>
            <a:off x="8170448" y="4740741"/>
            <a:ext cx="3596652" cy="1694576"/>
          </a:xfrm>
          <a:solidFill>
            <a:schemeClr val="bg1">
              <a:lumMod val="95000"/>
            </a:schemeClr>
          </a:solidFill>
        </p:spPr>
        <p:txBody>
          <a:bodyPr>
            <a:normAutofit fontScale="92500" lnSpcReduction="10000"/>
          </a:bodyPr>
          <a:lstStyle/>
          <a:p>
            <a:pPr>
              <a:lnSpc>
                <a:spcPct val="120000"/>
              </a:lnSpc>
            </a:pPr>
            <a:r>
              <a:rPr lang="ru-RU" sz="1500" b="1" dirty="0" smtClean="0">
                <a:latin typeface="Verdana" pitchFamily="34" charset="0"/>
                <a:ea typeface="Verdana" pitchFamily="34" charset="0"/>
              </a:rPr>
              <a:t>Степень </a:t>
            </a:r>
            <a:r>
              <a:rPr lang="ru-RU" sz="1500" b="1" dirty="0">
                <a:latin typeface="Verdana" pitchFamily="34" charset="0"/>
                <a:ea typeface="Verdana" pitchFamily="34" charset="0"/>
              </a:rPr>
              <a:t>удовлетворения качеством </a:t>
            </a:r>
            <a:r>
              <a:rPr lang="ru-RU" sz="1500" b="1" dirty="0" smtClean="0">
                <a:latin typeface="Verdana" pitchFamily="34" charset="0"/>
                <a:ea typeface="Verdana" pitchFamily="34" charset="0"/>
              </a:rPr>
              <a:t>программы</a:t>
            </a:r>
          </a:p>
          <a:p>
            <a:pPr>
              <a:lnSpc>
                <a:spcPct val="120000"/>
              </a:lnSpc>
            </a:pPr>
            <a:r>
              <a:rPr lang="ru-RU" sz="1300" dirty="0">
                <a:latin typeface="Verdana" pitchFamily="34" charset="0"/>
                <a:ea typeface="Verdana" pitchFamily="34" charset="0"/>
              </a:rPr>
              <a:t>(95,4%) слушателей отметили, что компетенции, приобретенные в процессе обучения, необходимы для профессионального и личностного становления.</a:t>
            </a:r>
          </a:p>
          <a:p>
            <a:endParaRPr lang="ru-RU" sz="1600" dirty="0"/>
          </a:p>
          <a:p>
            <a:endParaRPr lang="ru-RU" dirty="0"/>
          </a:p>
        </p:txBody>
      </p:sp>
      <p:graphicFrame>
        <p:nvGraphicFramePr>
          <p:cNvPr id="20" name="Диаграмма 19"/>
          <p:cNvGraphicFramePr>
            <a:graphicFrameLocks noGrp="1"/>
          </p:cNvGraphicFramePr>
          <p:nvPr>
            <p:ph type="chart" sz="quarter" idx="4294967295"/>
            <p:extLst>
              <p:ext uri="{D42A27DB-BD31-4B8C-83A1-F6EECF244321}">
                <p14:modId xmlns:p14="http://schemas.microsoft.com/office/powerpoint/2010/main" val="2435189286"/>
              </p:ext>
            </p:extLst>
          </p:nvPr>
        </p:nvGraphicFramePr>
        <p:xfrm>
          <a:off x="442914" y="1322962"/>
          <a:ext cx="3686324" cy="2746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Диаграмма 21"/>
          <p:cNvGraphicFramePr>
            <a:graphicFrameLocks noGrp="1"/>
          </p:cNvGraphicFramePr>
          <p:nvPr>
            <p:ph type="chart" sz="quarter" idx="4294967295"/>
            <p:extLst>
              <p:ext uri="{D42A27DB-BD31-4B8C-83A1-F6EECF244321}">
                <p14:modId xmlns:p14="http://schemas.microsoft.com/office/powerpoint/2010/main" val="3276886041"/>
              </p:ext>
            </p:extLst>
          </p:nvPr>
        </p:nvGraphicFramePr>
        <p:xfrm>
          <a:off x="4252914" y="1322962"/>
          <a:ext cx="3687930" cy="27469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Диаграмма 23"/>
          <p:cNvGraphicFramePr>
            <a:graphicFrameLocks noGrp="1"/>
          </p:cNvGraphicFramePr>
          <p:nvPr>
            <p:ph type="chart" sz="quarter" idx="4294967295"/>
            <p:extLst>
              <p:ext uri="{D42A27DB-BD31-4B8C-83A1-F6EECF244321}">
                <p14:modId xmlns:p14="http://schemas.microsoft.com/office/powerpoint/2010/main" val="3637615523"/>
              </p:ext>
            </p:extLst>
          </p:nvPr>
        </p:nvGraphicFramePr>
        <p:xfrm>
          <a:off x="8062913" y="1322962"/>
          <a:ext cx="3686175" cy="27469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Диаграмма 16"/>
          <p:cNvGraphicFramePr/>
          <p:nvPr>
            <p:extLst>
              <p:ext uri="{D42A27DB-BD31-4B8C-83A1-F6EECF244321}">
                <p14:modId xmlns:p14="http://schemas.microsoft.com/office/powerpoint/2010/main" val="1874299191"/>
              </p:ext>
            </p:extLst>
          </p:nvPr>
        </p:nvGraphicFramePr>
        <p:xfrm>
          <a:off x="432619" y="1356852"/>
          <a:ext cx="3812210" cy="27621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Диаграмма 17"/>
          <p:cNvGraphicFramePr/>
          <p:nvPr>
            <p:extLst>
              <p:ext uri="{D42A27DB-BD31-4B8C-83A1-F6EECF244321}">
                <p14:modId xmlns:p14="http://schemas.microsoft.com/office/powerpoint/2010/main" val="3264661480"/>
              </p:ext>
            </p:extLst>
          </p:nvPr>
        </p:nvGraphicFramePr>
        <p:xfrm>
          <a:off x="3406804" y="1208862"/>
          <a:ext cx="5143500" cy="31618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Диаграмма 18"/>
          <p:cNvGraphicFramePr/>
          <p:nvPr>
            <p:extLst>
              <p:ext uri="{D42A27DB-BD31-4B8C-83A1-F6EECF244321}">
                <p14:modId xmlns:p14="http://schemas.microsoft.com/office/powerpoint/2010/main" val="3720244702"/>
              </p:ext>
            </p:extLst>
          </p:nvPr>
        </p:nvGraphicFramePr>
        <p:xfrm>
          <a:off x="7449424" y="1249960"/>
          <a:ext cx="3967992" cy="32465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770728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a:t>ИННОВАЦИОННАЯ ДЕЯТЕЛЬНОСТЬ ЦЕНТРА</a:t>
            </a:r>
            <a:r>
              <a:rPr lang="ru-RU" dirty="0"/>
              <a:t/>
            </a:r>
            <a:br>
              <a:rPr lang="ru-RU" dirty="0"/>
            </a:br>
            <a:endParaRPr lang="ru-RU" dirty="0"/>
          </a:p>
        </p:txBody>
      </p:sp>
      <p:sp>
        <p:nvSpPr>
          <p:cNvPr id="3" name="Нижний колонтитул 2"/>
          <p:cNvSpPr>
            <a:spLocks noGrp="1"/>
          </p:cNvSpPr>
          <p:nvPr>
            <p:ph type="ftr" sz="quarter" idx="10"/>
          </p:nvPr>
        </p:nvSpPr>
        <p:spPr/>
        <p:txBody>
          <a:bodyPr/>
          <a:lstStyle/>
          <a:p>
            <a:endParaRPr lang="ru-RU" dirty="0"/>
          </a:p>
        </p:txBody>
      </p:sp>
      <p:sp>
        <p:nvSpPr>
          <p:cNvPr id="4" name="Номер слайда 3"/>
          <p:cNvSpPr>
            <a:spLocks noGrp="1"/>
          </p:cNvSpPr>
          <p:nvPr>
            <p:ph type="sldNum" sz="quarter" idx="11"/>
          </p:nvPr>
        </p:nvSpPr>
        <p:spPr/>
        <p:txBody>
          <a:bodyPr/>
          <a:lstStyle/>
          <a:p>
            <a:fld id="{192AC049-6798-41A8-A0BD-CA68192034D3}" type="slidenum">
              <a:rPr lang="ru-RU" smtClean="0"/>
              <a:pPr/>
              <a:t>6</a:t>
            </a:fld>
            <a:endParaRPr lang="ru-RU" dirty="0"/>
          </a:p>
        </p:txBody>
      </p:sp>
      <p:graphicFrame>
        <p:nvGraphicFramePr>
          <p:cNvPr id="6" name="Diagram 31">
            <a:extLst>
              <a:ext uri="{FF2B5EF4-FFF2-40B4-BE49-F238E27FC236}">
                <a16:creationId xmlns:a16="http://schemas.microsoft.com/office/drawing/2014/main" id="{F2A6464F-3330-48AF-B67F-FA599BBB3A92}"/>
              </a:ext>
            </a:extLst>
          </p:cNvPr>
          <p:cNvGraphicFramePr/>
          <p:nvPr>
            <p:extLst>
              <p:ext uri="{D42A27DB-BD31-4B8C-83A1-F6EECF244321}">
                <p14:modId xmlns:p14="http://schemas.microsoft.com/office/powerpoint/2010/main" val="2552161775"/>
              </p:ext>
            </p:extLst>
          </p:nvPr>
        </p:nvGraphicFramePr>
        <p:xfrm>
          <a:off x="5497611" y="1089972"/>
          <a:ext cx="6371335" cy="5187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70">
            <a:extLst>
              <a:ext uri="{FF2B5EF4-FFF2-40B4-BE49-F238E27FC236}">
                <a16:creationId xmlns:a16="http://schemas.microsoft.com/office/drawing/2014/main" id="{BEFD54D9-BB2A-4191-8373-87AC90EAD57F}"/>
              </a:ext>
            </a:extLst>
          </p:cNvPr>
          <p:cNvGrpSpPr/>
          <p:nvPr/>
        </p:nvGrpSpPr>
        <p:grpSpPr>
          <a:xfrm>
            <a:off x="2292247" y="3073086"/>
            <a:ext cx="1398088" cy="1262596"/>
            <a:chOff x="2541588" y="5030788"/>
            <a:chExt cx="1989138" cy="1865313"/>
          </a:xfrm>
        </p:grpSpPr>
        <p:sp>
          <p:nvSpPr>
            <p:cNvPr id="8" name="Freeform 14">
              <a:extLst>
                <a:ext uri="{FF2B5EF4-FFF2-40B4-BE49-F238E27FC236}">
                  <a16:creationId xmlns:a16="http://schemas.microsoft.com/office/drawing/2014/main" id="{2C34A65F-23A1-4DD4-9302-5AA86DF0792E}"/>
                </a:ext>
              </a:extLst>
            </p:cNvPr>
            <p:cNvSpPr>
              <a:spLocks noEditPoints="1"/>
            </p:cNvSpPr>
            <p:nvPr/>
          </p:nvSpPr>
          <p:spPr bwMode="auto">
            <a:xfrm>
              <a:off x="2922588" y="5030788"/>
              <a:ext cx="1608138" cy="1865313"/>
            </a:xfrm>
            <a:custGeom>
              <a:avLst/>
              <a:gdLst>
                <a:gd name="T0" fmla="*/ 697 w 1707"/>
                <a:gd name="T1" fmla="*/ 1938 h 1979"/>
                <a:gd name="T2" fmla="*/ 11 w 1707"/>
                <a:gd name="T3" fmla="*/ 1653 h 1979"/>
                <a:gd name="T4" fmla="*/ 11 w 1707"/>
                <a:gd name="T5" fmla="*/ 1614 h 1979"/>
                <a:gd name="T6" fmla="*/ 285 w 1707"/>
                <a:gd name="T7" fmla="*/ 1340 h 1979"/>
                <a:gd name="T8" fmla="*/ 324 w 1707"/>
                <a:gd name="T9" fmla="*/ 1340 h 1979"/>
                <a:gd name="T10" fmla="*/ 1068 w 1707"/>
                <a:gd name="T11" fmla="*/ 1341 h 1979"/>
                <a:gd name="T12" fmla="*/ 1069 w 1707"/>
                <a:gd name="T13" fmla="*/ 598 h 1979"/>
                <a:gd name="T14" fmla="*/ 697 w 1707"/>
                <a:gd name="T15" fmla="*/ 443 h 1979"/>
                <a:gd name="T16" fmla="*/ 669 w 1707"/>
                <a:gd name="T17" fmla="*/ 415 h 1979"/>
                <a:gd name="T18" fmla="*/ 669 w 1707"/>
                <a:gd name="T19" fmla="*/ 28 h 1979"/>
                <a:gd name="T20" fmla="*/ 697 w 1707"/>
                <a:gd name="T21" fmla="*/ 0 h 1979"/>
                <a:gd name="T22" fmla="*/ 1665 w 1707"/>
                <a:gd name="T23" fmla="*/ 969 h 1979"/>
                <a:gd name="T24" fmla="*/ 697 w 1707"/>
                <a:gd name="T25" fmla="*/ 1938 h 1979"/>
                <a:gd name="T26" fmla="*/ 70 w 1707"/>
                <a:gd name="T27" fmla="*/ 1634 h 1979"/>
                <a:gd name="T28" fmla="*/ 1361 w 1707"/>
                <a:gd name="T29" fmla="*/ 1595 h 1979"/>
                <a:gd name="T30" fmla="*/ 1323 w 1707"/>
                <a:gd name="T31" fmla="*/ 304 h 1979"/>
                <a:gd name="T32" fmla="*/ 724 w 1707"/>
                <a:gd name="T33" fmla="*/ 56 h 1979"/>
                <a:gd name="T34" fmla="*/ 724 w 1707"/>
                <a:gd name="T35" fmla="*/ 388 h 1979"/>
                <a:gd name="T36" fmla="*/ 1277 w 1707"/>
                <a:gd name="T37" fmla="*/ 997 h 1979"/>
                <a:gd name="T38" fmla="*/ 669 w 1707"/>
                <a:gd name="T39" fmla="*/ 1550 h 1979"/>
                <a:gd name="T40" fmla="*/ 305 w 1707"/>
                <a:gd name="T41" fmla="*/ 1398 h 1979"/>
                <a:gd name="T42" fmla="*/ 70 w 1707"/>
                <a:gd name="T43" fmla="*/ 1634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7" h="1979">
                  <a:moveTo>
                    <a:pt x="697" y="1938"/>
                  </a:moveTo>
                  <a:cubicBezTo>
                    <a:pt x="439" y="1938"/>
                    <a:pt x="192" y="1836"/>
                    <a:pt x="11" y="1653"/>
                  </a:cubicBezTo>
                  <a:cubicBezTo>
                    <a:pt x="0" y="1643"/>
                    <a:pt x="0" y="1625"/>
                    <a:pt x="11" y="1614"/>
                  </a:cubicBezTo>
                  <a:cubicBezTo>
                    <a:pt x="285" y="1340"/>
                    <a:pt x="285" y="1340"/>
                    <a:pt x="285" y="1340"/>
                  </a:cubicBezTo>
                  <a:cubicBezTo>
                    <a:pt x="296" y="1329"/>
                    <a:pt x="313" y="1329"/>
                    <a:pt x="324" y="1340"/>
                  </a:cubicBezTo>
                  <a:cubicBezTo>
                    <a:pt x="529" y="1546"/>
                    <a:pt x="862" y="1546"/>
                    <a:pt x="1068" y="1341"/>
                  </a:cubicBezTo>
                  <a:cubicBezTo>
                    <a:pt x="1274" y="1136"/>
                    <a:pt x="1274" y="803"/>
                    <a:pt x="1069" y="598"/>
                  </a:cubicBezTo>
                  <a:cubicBezTo>
                    <a:pt x="970" y="499"/>
                    <a:pt x="836" y="443"/>
                    <a:pt x="697" y="443"/>
                  </a:cubicBezTo>
                  <a:cubicBezTo>
                    <a:pt x="681" y="443"/>
                    <a:pt x="669" y="431"/>
                    <a:pt x="669" y="415"/>
                  </a:cubicBezTo>
                  <a:cubicBezTo>
                    <a:pt x="669" y="28"/>
                    <a:pt x="669" y="28"/>
                    <a:pt x="669" y="28"/>
                  </a:cubicBezTo>
                  <a:cubicBezTo>
                    <a:pt x="669" y="13"/>
                    <a:pt x="681" y="0"/>
                    <a:pt x="697" y="0"/>
                  </a:cubicBezTo>
                  <a:cubicBezTo>
                    <a:pt x="1232" y="1"/>
                    <a:pt x="1665" y="434"/>
                    <a:pt x="1665" y="969"/>
                  </a:cubicBezTo>
                  <a:cubicBezTo>
                    <a:pt x="1665" y="1504"/>
                    <a:pt x="1231" y="1937"/>
                    <a:pt x="697" y="1938"/>
                  </a:cubicBezTo>
                  <a:close/>
                  <a:moveTo>
                    <a:pt x="70" y="1634"/>
                  </a:moveTo>
                  <a:cubicBezTo>
                    <a:pt x="437" y="1979"/>
                    <a:pt x="1015" y="1962"/>
                    <a:pt x="1361" y="1595"/>
                  </a:cubicBezTo>
                  <a:cubicBezTo>
                    <a:pt x="1707" y="1228"/>
                    <a:pt x="1690" y="650"/>
                    <a:pt x="1323" y="304"/>
                  </a:cubicBezTo>
                  <a:cubicBezTo>
                    <a:pt x="1160" y="151"/>
                    <a:pt x="947" y="63"/>
                    <a:pt x="724" y="56"/>
                  </a:cubicBezTo>
                  <a:cubicBezTo>
                    <a:pt x="724" y="388"/>
                    <a:pt x="724" y="388"/>
                    <a:pt x="724" y="388"/>
                  </a:cubicBezTo>
                  <a:cubicBezTo>
                    <a:pt x="1045" y="404"/>
                    <a:pt x="1292" y="676"/>
                    <a:pt x="1277" y="997"/>
                  </a:cubicBezTo>
                  <a:cubicBezTo>
                    <a:pt x="1262" y="1317"/>
                    <a:pt x="990" y="1565"/>
                    <a:pt x="669" y="1550"/>
                  </a:cubicBezTo>
                  <a:cubicBezTo>
                    <a:pt x="534" y="1543"/>
                    <a:pt x="405" y="1490"/>
                    <a:pt x="305" y="1398"/>
                  </a:cubicBezTo>
                  <a:lnTo>
                    <a:pt x="70" y="16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a:extLst>
                <a:ext uri="{FF2B5EF4-FFF2-40B4-BE49-F238E27FC236}">
                  <a16:creationId xmlns:a16="http://schemas.microsoft.com/office/drawing/2014/main" id="{3E77F536-8883-4F21-B323-116DECFBE466}"/>
                </a:ext>
              </a:extLst>
            </p:cNvPr>
            <p:cNvSpPr>
              <a:spLocks noEditPoints="1"/>
            </p:cNvSpPr>
            <p:nvPr/>
          </p:nvSpPr>
          <p:spPr bwMode="auto">
            <a:xfrm>
              <a:off x="2541588" y="5046663"/>
              <a:ext cx="889000" cy="1419225"/>
            </a:xfrm>
            <a:custGeom>
              <a:avLst/>
              <a:gdLst>
                <a:gd name="T0" fmla="*/ 322 w 944"/>
                <a:gd name="T1" fmla="*/ 1506 h 1506"/>
                <a:gd name="T2" fmla="*/ 319 w 944"/>
                <a:gd name="T3" fmla="*/ 1506 h 1506"/>
                <a:gd name="T4" fmla="*/ 299 w 944"/>
                <a:gd name="T5" fmla="*/ 1494 h 1506"/>
                <a:gd name="T6" fmla="*/ 562 w 944"/>
                <a:gd name="T7" fmla="*/ 149 h 1506"/>
                <a:gd name="T8" fmla="*/ 911 w 944"/>
                <a:gd name="T9" fmla="*/ 3 h 1506"/>
                <a:gd name="T10" fmla="*/ 943 w 944"/>
                <a:gd name="T11" fmla="*/ 25 h 1506"/>
                <a:gd name="T12" fmla="*/ 944 w 944"/>
                <a:gd name="T13" fmla="*/ 31 h 1506"/>
                <a:gd name="T14" fmla="*/ 944 w 944"/>
                <a:gd name="T15" fmla="*/ 433 h 1506"/>
                <a:gd name="T16" fmla="*/ 926 w 944"/>
                <a:gd name="T17" fmla="*/ 459 h 1506"/>
                <a:gd name="T18" fmla="*/ 578 w 944"/>
                <a:gd name="T19" fmla="*/ 953 h 1506"/>
                <a:gd name="T20" fmla="*/ 633 w 944"/>
                <a:gd name="T21" fmla="*/ 1187 h 1506"/>
                <a:gd name="T22" fmla="*/ 627 w 944"/>
                <a:gd name="T23" fmla="*/ 1220 h 1506"/>
                <a:gd name="T24" fmla="*/ 341 w 944"/>
                <a:gd name="T25" fmla="*/ 1498 h 1506"/>
                <a:gd name="T26" fmla="*/ 322 w 944"/>
                <a:gd name="T27" fmla="*/ 1506 h 1506"/>
                <a:gd name="T28" fmla="*/ 888 w 944"/>
                <a:gd name="T29" fmla="*/ 65 h 1506"/>
                <a:gd name="T30" fmla="*/ 215 w 944"/>
                <a:gd name="T31" fmla="*/ 1168 h 1506"/>
                <a:gd name="T32" fmla="*/ 327 w 944"/>
                <a:gd name="T33" fmla="*/ 1435 h 1506"/>
                <a:gd name="T34" fmla="*/ 575 w 944"/>
                <a:gd name="T35" fmla="*/ 1194 h 1506"/>
                <a:gd name="T36" fmla="*/ 522 w 944"/>
                <a:gd name="T37" fmla="*/ 953 h 1506"/>
                <a:gd name="T38" fmla="*/ 888 w 944"/>
                <a:gd name="T39" fmla="*/ 414 h 1506"/>
                <a:gd name="T40" fmla="*/ 888 w 944"/>
                <a:gd name="T41" fmla="*/ 6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4" h="1506">
                  <a:moveTo>
                    <a:pt x="322" y="1506"/>
                  </a:moveTo>
                  <a:cubicBezTo>
                    <a:pt x="321" y="1506"/>
                    <a:pt x="320" y="1506"/>
                    <a:pt x="319" y="1506"/>
                  </a:cubicBezTo>
                  <a:cubicBezTo>
                    <a:pt x="311" y="1505"/>
                    <a:pt x="304" y="1501"/>
                    <a:pt x="299" y="1494"/>
                  </a:cubicBezTo>
                  <a:cubicBezTo>
                    <a:pt x="0" y="1050"/>
                    <a:pt x="118" y="448"/>
                    <a:pt x="562" y="149"/>
                  </a:cubicBezTo>
                  <a:cubicBezTo>
                    <a:pt x="668" y="78"/>
                    <a:pt x="786" y="29"/>
                    <a:pt x="911" y="3"/>
                  </a:cubicBezTo>
                  <a:cubicBezTo>
                    <a:pt x="926" y="0"/>
                    <a:pt x="940" y="10"/>
                    <a:pt x="943" y="25"/>
                  </a:cubicBezTo>
                  <a:cubicBezTo>
                    <a:pt x="944" y="27"/>
                    <a:pt x="944" y="29"/>
                    <a:pt x="944" y="31"/>
                  </a:cubicBezTo>
                  <a:cubicBezTo>
                    <a:pt x="944" y="433"/>
                    <a:pt x="944" y="433"/>
                    <a:pt x="944" y="433"/>
                  </a:cubicBezTo>
                  <a:cubicBezTo>
                    <a:pt x="944" y="445"/>
                    <a:pt x="937" y="455"/>
                    <a:pt x="926" y="459"/>
                  </a:cubicBezTo>
                  <a:cubicBezTo>
                    <a:pt x="717" y="534"/>
                    <a:pt x="578" y="732"/>
                    <a:pt x="578" y="953"/>
                  </a:cubicBezTo>
                  <a:cubicBezTo>
                    <a:pt x="578" y="1034"/>
                    <a:pt x="596" y="1115"/>
                    <a:pt x="633" y="1187"/>
                  </a:cubicBezTo>
                  <a:cubicBezTo>
                    <a:pt x="638" y="1198"/>
                    <a:pt x="636" y="1211"/>
                    <a:pt x="627" y="1220"/>
                  </a:cubicBezTo>
                  <a:cubicBezTo>
                    <a:pt x="341" y="1498"/>
                    <a:pt x="341" y="1498"/>
                    <a:pt x="341" y="1498"/>
                  </a:cubicBezTo>
                  <a:cubicBezTo>
                    <a:pt x="336" y="1503"/>
                    <a:pt x="329" y="1506"/>
                    <a:pt x="322" y="1506"/>
                  </a:cubicBezTo>
                  <a:close/>
                  <a:moveTo>
                    <a:pt x="888" y="65"/>
                  </a:moveTo>
                  <a:cubicBezTo>
                    <a:pt x="398" y="184"/>
                    <a:pt x="96" y="677"/>
                    <a:pt x="215" y="1168"/>
                  </a:cubicBezTo>
                  <a:cubicBezTo>
                    <a:pt x="238" y="1262"/>
                    <a:pt x="275" y="1353"/>
                    <a:pt x="327" y="1435"/>
                  </a:cubicBezTo>
                  <a:cubicBezTo>
                    <a:pt x="575" y="1194"/>
                    <a:pt x="575" y="1194"/>
                    <a:pt x="575" y="1194"/>
                  </a:cubicBezTo>
                  <a:cubicBezTo>
                    <a:pt x="540" y="1118"/>
                    <a:pt x="522" y="1036"/>
                    <a:pt x="522" y="953"/>
                  </a:cubicBezTo>
                  <a:cubicBezTo>
                    <a:pt x="523" y="715"/>
                    <a:pt x="668" y="502"/>
                    <a:pt x="888" y="414"/>
                  </a:cubicBezTo>
                  <a:lnTo>
                    <a:pt x="888"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6">
              <a:extLst>
                <a:ext uri="{FF2B5EF4-FFF2-40B4-BE49-F238E27FC236}">
                  <a16:creationId xmlns:a16="http://schemas.microsoft.com/office/drawing/2014/main" id="{0B3E71AA-4FC5-43CF-A3E3-FE40714F5207}"/>
                </a:ext>
              </a:extLst>
            </p:cNvPr>
            <p:cNvSpPr>
              <a:spLocks noEditPoints="1"/>
            </p:cNvSpPr>
            <p:nvPr/>
          </p:nvSpPr>
          <p:spPr bwMode="auto">
            <a:xfrm>
              <a:off x="3273425" y="5637213"/>
              <a:ext cx="612775" cy="614363"/>
            </a:xfrm>
            <a:custGeom>
              <a:avLst/>
              <a:gdLst>
                <a:gd name="T0" fmla="*/ 326 w 651"/>
                <a:gd name="T1" fmla="*/ 652 h 652"/>
                <a:gd name="T2" fmla="*/ 0 w 651"/>
                <a:gd name="T3" fmla="*/ 326 h 652"/>
                <a:gd name="T4" fmla="*/ 326 w 651"/>
                <a:gd name="T5" fmla="*/ 0 h 652"/>
                <a:gd name="T6" fmla="*/ 651 w 651"/>
                <a:gd name="T7" fmla="*/ 326 h 652"/>
                <a:gd name="T8" fmla="*/ 651 w 651"/>
                <a:gd name="T9" fmla="*/ 326 h 652"/>
                <a:gd name="T10" fmla="*/ 326 w 651"/>
                <a:gd name="T11" fmla="*/ 652 h 652"/>
                <a:gd name="T12" fmla="*/ 326 w 651"/>
                <a:gd name="T13" fmla="*/ 56 h 652"/>
                <a:gd name="T14" fmla="*/ 55 w 651"/>
                <a:gd name="T15" fmla="*/ 326 h 652"/>
                <a:gd name="T16" fmla="*/ 326 w 651"/>
                <a:gd name="T17" fmla="*/ 596 h 652"/>
                <a:gd name="T18" fmla="*/ 596 w 651"/>
                <a:gd name="T19" fmla="*/ 326 h 652"/>
                <a:gd name="T20" fmla="*/ 596 w 651"/>
                <a:gd name="T21" fmla="*/ 326 h 652"/>
                <a:gd name="T22" fmla="*/ 326 w 651"/>
                <a:gd name="T23" fmla="*/ 5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652">
                  <a:moveTo>
                    <a:pt x="326" y="652"/>
                  </a:moveTo>
                  <a:cubicBezTo>
                    <a:pt x="146" y="652"/>
                    <a:pt x="0" y="506"/>
                    <a:pt x="0" y="326"/>
                  </a:cubicBezTo>
                  <a:cubicBezTo>
                    <a:pt x="0" y="146"/>
                    <a:pt x="146" y="0"/>
                    <a:pt x="326" y="0"/>
                  </a:cubicBezTo>
                  <a:cubicBezTo>
                    <a:pt x="505" y="0"/>
                    <a:pt x="651" y="146"/>
                    <a:pt x="651" y="326"/>
                  </a:cubicBezTo>
                  <a:cubicBezTo>
                    <a:pt x="651" y="326"/>
                    <a:pt x="651" y="326"/>
                    <a:pt x="651" y="326"/>
                  </a:cubicBezTo>
                  <a:cubicBezTo>
                    <a:pt x="651" y="506"/>
                    <a:pt x="505" y="652"/>
                    <a:pt x="326" y="652"/>
                  </a:cubicBezTo>
                  <a:close/>
                  <a:moveTo>
                    <a:pt x="326" y="56"/>
                  </a:moveTo>
                  <a:cubicBezTo>
                    <a:pt x="176" y="56"/>
                    <a:pt x="55" y="177"/>
                    <a:pt x="55" y="326"/>
                  </a:cubicBezTo>
                  <a:cubicBezTo>
                    <a:pt x="55" y="475"/>
                    <a:pt x="176" y="596"/>
                    <a:pt x="326" y="596"/>
                  </a:cubicBezTo>
                  <a:cubicBezTo>
                    <a:pt x="475" y="596"/>
                    <a:pt x="596" y="475"/>
                    <a:pt x="596" y="326"/>
                  </a:cubicBezTo>
                  <a:cubicBezTo>
                    <a:pt x="596" y="326"/>
                    <a:pt x="596" y="326"/>
                    <a:pt x="596" y="326"/>
                  </a:cubicBezTo>
                  <a:cubicBezTo>
                    <a:pt x="596" y="177"/>
                    <a:pt x="475" y="56"/>
                    <a:pt x="326"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37">
            <a:extLst>
              <a:ext uri="{FF2B5EF4-FFF2-40B4-BE49-F238E27FC236}">
                <a16:creationId xmlns:a16="http://schemas.microsoft.com/office/drawing/2014/main" id="{F95DB316-DAE0-4D6B-B71E-F97D35F0471E}"/>
              </a:ext>
            </a:extLst>
          </p:cNvPr>
          <p:cNvGrpSpPr/>
          <p:nvPr/>
        </p:nvGrpSpPr>
        <p:grpSpPr>
          <a:xfrm>
            <a:off x="5699491" y="1575471"/>
            <a:ext cx="635197" cy="564166"/>
            <a:chOff x="4697413" y="244475"/>
            <a:chExt cx="979487" cy="869951"/>
          </a:xfrm>
          <a:solidFill>
            <a:schemeClr val="bg1"/>
          </a:solidFill>
        </p:grpSpPr>
        <p:sp>
          <p:nvSpPr>
            <p:cNvPr id="12" name="Freeform 29">
              <a:extLst>
                <a:ext uri="{FF2B5EF4-FFF2-40B4-BE49-F238E27FC236}">
                  <a16:creationId xmlns:a16="http://schemas.microsoft.com/office/drawing/2014/main" id="{A4D8B70F-774F-4CA0-889B-916216246232}"/>
                </a:ext>
              </a:extLst>
            </p:cNvPr>
            <p:cNvSpPr>
              <a:spLocks/>
            </p:cNvSpPr>
            <p:nvPr/>
          </p:nvSpPr>
          <p:spPr bwMode="auto">
            <a:xfrm>
              <a:off x="5064125" y="300038"/>
              <a:ext cx="612775" cy="449263"/>
            </a:xfrm>
            <a:custGeom>
              <a:avLst/>
              <a:gdLst>
                <a:gd name="T0" fmla="*/ 1150 w 1213"/>
                <a:gd name="T1" fmla="*/ 890 h 890"/>
                <a:gd name="T2" fmla="*/ 63 w 1213"/>
                <a:gd name="T3" fmla="*/ 890 h 890"/>
                <a:gd name="T4" fmla="*/ 0 w 1213"/>
                <a:gd name="T5" fmla="*/ 827 h 890"/>
                <a:gd name="T6" fmla="*/ 0 w 1213"/>
                <a:gd name="T7" fmla="*/ 552 h 890"/>
                <a:gd name="T8" fmla="*/ 28 w 1213"/>
                <a:gd name="T9" fmla="*/ 524 h 890"/>
                <a:gd name="T10" fmla="*/ 55 w 1213"/>
                <a:gd name="T11" fmla="*/ 552 h 890"/>
                <a:gd name="T12" fmla="*/ 55 w 1213"/>
                <a:gd name="T13" fmla="*/ 827 h 890"/>
                <a:gd name="T14" fmla="*/ 63 w 1213"/>
                <a:gd name="T15" fmla="*/ 834 h 890"/>
                <a:gd name="T16" fmla="*/ 63 w 1213"/>
                <a:gd name="T17" fmla="*/ 834 h 890"/>
                <a:gd name="T18" fmla="*/ 1150 w 1213"/>
                <a:gd name="T19" fmla="*/ 834 h 890"/>
                <a:gd name="T20" fmla="*/ 1157 w 1213"/>
                <a:gd name="T21" fmla="*/ 827 h 890"/>
                <a:gd name="T22" fmla="*/ 1157 w 1213"/>
                <a:gd name="T23" fmla="*/ 827 h 890"/>
                <a:gd name="T24" fmla="*/ 1157 w 1213"/>
                <a:gd name="T25" fmla="*/ 63 h 890"/>
                <a:gd name="T26" fmla="*/ 1150 w 1213"/>
                <a:gd name="T27" fmla="*/ 55 h 890"/>
                <a:gd name="T28" fmla="*/ 1150 w 1213"/>
                <a:gd name="T29" fmla="*/ 55 h 890"/>
                <a:gd name="T30" fmla="*/ 63 w 1213"/>
                <a:gd name="T31" fmla="*/ 55 h 890"/>
                <a:gd name="T32" fmla="*/ 55 w 1213"/>
                <a:gd name="T33" fmla="*/ 62 h 890"/>
                <a:gd name="T34" fmla="*/ 55 w 1213"/>
                <a:gd name="T35" fmla="*/ 63 h 890"/>
                <a:gd name="T36" fmla="*/ 55 w 1213"/>
                <a:gd name="T37" fmla="*/ 371 h 890"/>
                <a:gd name="T38" fmla="*/ 28 w 1213"/>
                <a:gd name="T39" fmla="*/ 399 h 890"/>
                <a:gd name="T40" fmla="*/ 0 w 1213"/>
                <a:gd name="T41" fmla="*/ 371 h 890"/>
                <a:gd name="T42" fmla="*/ 0 w 1213"/>
                <a:gd name="T43" fmla="*/ 63 h 890"/>
                <a:gd name="T44" fmla="*/ 63 w 1213"/>
                <a:gd name="T45" fmla="*/ 0 h 890"/>
                <a:gd name="T46" fmla="*/ 1150 w 1213"/>
                <a:gd name="T47" fmla="*/ 0 h 890"/>
                <a:gd name="T48" fmla="*/ 1213 w 1213"/>
                <a:gd name="T49" fmla="*/ 63 h 890"/>
                <a:gd name="T50" fmla="*/ 1213 w 1213"/>
                <a:gd name="T51" fmla="*/ 827 h 890"/>
                <a:gd name="T52" fmla="*/ 1150 w 1213"/>
                <a:gd name="T53" fmla="*/ 89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13" h="890">
                  <a:moveTo>
                    <a:pt x="1150" y="890"/>
                  </a:moveTo>
                  <a:cubicBezTo>
                    <a:pt x="63" y="890"/>
                    <a:pt x="63" y="890"/>
                    <a:pt x="63" y="890"/>
                  </a:cubicBezTo>
                  <a:cubicBezTo>
                    <a:pt x="28" y="890"/>
                    <a:pt x="0" y="862"/>
                    <a:pt x="0" y="827"/>
                  </a:cubicBezTo>
                  <a:cubicBezTo>
                    <a:pt x="0" y="552"/>
                    <a:pt x="0" y="552"/>
                    <a:pt x="0" y="552"/>
                  </a:cubicBezTo>
                  <a:cubicBezTo>
                    <a:pt x="0" y="537"/>
                    <a:pt x="12" y="524"/>
                    <a:pt x="28" y="524"/>
                  </a:cubicBezTo>
                  <a:cubicBezTo>
                    <a:pt x="43" y="524"/>
                    <a:pt x="55" y="537"/>
                    <a:pt x="55" y="552"/>
                  </a:cubicBezTo>
                  <a:cubicBezTo>
                    <a:pt x="55" y="827"/>
                    <a:pt x="55" y="827"/>
                    <a:pt x="55" y="827"/>
                  </a:cubicBezTo>
                  <a:cubicBezTo>
                    <a:pt x="55" y="831"/>
                    <a:pt x="58" y="834"/>
                    <a:pt x="63" y="834"/>
                  </a:cubicBezTo>
                  <a:cubicBezTo>
                    <a:pt x="63" y="834"/>
                    <a:pt x="63" y="834"/>
                    <a:pt x="63" y="834"/>
                  </a:cubicBezTo>
                  <a:cubicBezTo>
                    <a:pt x="1150" y="834"/>
                    <a:pt x="1150" y="834"/>
                    <a:pt x="1150" y="834"/>
                  </a:cubicBezTo>
                  <a:cubicBezTo>
                    <a:pt x="1154" y="834"/>
                    <a:pt x="1157" y="831"/>
                    <a:pt x="1157" y="827"/>
                  </a:cubicBezTo>
                  <a:cubicBezTo>
                    <a:pt x="1157" y="827"/>
                    <a:pt x="1157" y="827"/>
                    <a:pt x="1157" y="827"/>
                  </a:cubicBezTo>
                  <a:cubicBezTo>
                    <a:pt x="1157" y="63"/>
                    <a:pt x="1157" y="63"/>
                    <a:pt x="1157" y="63"/>
                  </a:cubicBezTo>
                  <a:cubicBezTo>
                    <a:pt x="1157" y="59"/>
                    <a:pt x="1154" y="55"/>
                    <a:pt x="1150" y="55"/>
                  </a:cubicBezTo>
                  <a:cubicBezTo>
                    <a:pt x="1150" y="55"/>
                    <a:pt x="1150" y="55"/>
                    <a:pt x="1150" y="55"/>
                  </a:cubicBezTo>
                  <a:cubicBezTo>
                    <a:pt x="63" y="55"/>
                    <a:pt x="63" y="55"/>
                    <a:pt x="63" y="55"/>
                  </a:cubicBezTo>
                  <a:cubicBezTo>
                    <a:pt x="59" y="55"/>
                    <a:pt x="55" y="58"/>
                    <a:pt x="55" y="62"/>
                  </a:cubicBezTo>
                  <a:cubicBezTo>
                    <a:pt x="55" y="62"/>
                    <a:pt x="55" y="62"/>
                    <a:pt x="55" y="63"/>
                  </a:cubicBezTo>
                  <a:cubicBezTo>
                    <a:pt x="55" y="371"/>
                    <a:pt x="55" y="371"/>
                    <a:pt x="55" y="371"/>
                  </a:cubicBezTo>
                  <a:cubicBezTo>
                    <a:pt x="55" y="386"/>
                    <a:pt x="43" y="399"/>
                    <a:pt x="28" y="399"/>
                  </a:cubicBezTo>
                  <a:cubicBezTo>
                    <a:pt x="12" y="399"/>
                    <a:pt x="0" y="386"/>
                    <a:pt x="0" y="371"/>
                  </a:cubicBezTo>
                  <a:cubicBezTo>
                    <a:pt x="0" y="63"/>
                    <a:pt x="0" y="63"/>
                    <a:pt x="0" y="63"/>
                  </a:cubicBezTo>
                  <a:cubicBezTo>
                    <a:pt x="0" y="28"/>
                    <a:pt x="28" y="0"/>
                    <a:pt x="63" y="0"/>
                  </a:cubicBezTo>
                  <a:cubicBezTo>
                    <a:pt x="1150" y="0"/>
                    <a:pt x="1150" y="0"/>
                    <a:pt x="1150" y="0"/>
                  </a:cubicBezTo>
                  <a:cubicBezTo>
                    <a:pt x="1185" y="0"/>
                    <a:pt x="1213" y="28"/>
                    <a:pt x="1213" y="63"/>
                  </a:cubicBezTo>
                  <a:cubicBezTo>
                    <a:pt x="1213" y="827"/>
                    <a:pt x="1213" y="827"/>
                    <a:pt x="1213" y="827"/>
                  </a:cubicBezTo>
                  <a:cubicBezTo>
                    <a:pt x="1213" y="862"/>
                    <a:pt x="1185" y="890"/>
                    <a:pt x="1150" y="8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0">
              <a:extLst>
                <a:ext uri="{FF2B5EF4-FFF2-40B4-BE49-F238E27FC236}">
                  <a16:creationId xmlns:a16="http://schemas.microsoft.com/office/drawing/2014/main" id="{6EFECA17-2947-4262-A0A8-30782595891E}"/>
                </a:ext>
              </a:extLst>
            </p:cNvPr>
            <p:cNvSpPr>
              <a:spLocks noEditPoints="1"/>
            </p:cNvSpPr>
            <p:nvPr/>
          </p:nvSpPr>
          <p:spPr bwMode="auto">
            <a:xfrm>
              <a:off x="4787900" y="244475"/>
              <a:ext cx="209550" cy="207963"/>
            </a:xfrm>
            <a:custGeom>
              <a:avLst/>
              <a:gdLst>
                <a:gd name="T0" fmla="*/ 207 w 414"/>
                <a:gd name="T1" fmla="*/ 414 h 414"/>
                <a:gd name="T2" fmla="*/ 0 w 414"/>
                <a:gd name="T3" fmla="*/ 207 h 414"/>
                <a:gd name="T4" fmla="*/ 207 w 414"/>
                <a:gd name="T5" fmla="*/ 0 h 414"/>
                <a:gd name="T6" fmla="*/ 414 w 414"/>
                <a:gd name="T7" fmla="*/ 207 h 414"/>
                <a:gd name="T8" fmla="*/ 207 w 414"/>
                <a:gd name="T9" fmla="*/ 414 h 414"/>
                <a:gd name="T10" fmla="*/ 207 w 414"/>
                <a:gd name="T11" fmla="*/ 55 h 414"/>
                <a:gd name="T12" fmla="*/ 56 w 414"/>
                <a:gd name="T13" fmla="*/ 207 h 414"/>
                <a:gd name="T14" fmla="*/ 207 w 414"/>
                <a:gd name="T15" fmla="*/ 358 h 414"/>
                <a:gd name="T16" fmla="*/ 359 w 414"/>
                <a:gd name="T17" fmla="*/ 207 h 414"/>
                <a:gd name="T18" fmla="*/ 207 w 414"/>
                <a:gd name="T19" fmla="*/ 5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414">
                  <a:moveTo>
                    <a:pt x="207" y="414"/>
                  </a:moveTo>
                  <a:cubicBezTo>
                    <a:pt x="93" y="414"/>
                    <a:pt x="0" y="321"/>
                    <a:pt x="0" y="207"/>
                  </a:cubicBezTo>
                  <a:cubicBezTo>
                    <a:pt x="0" y="93"/>
                    <a:pt x="93" y="0"/>
                    <a:pt x="207" y="0"/>
                  </a:cubicBezTo>
                  <a:cubicBezTo>
                    <a:pt x="322" y="0"/>
                    <a:pt x="414" y="93"/>
                    <a:pt x="414" y="207"/>
                  </a:cubicBezTo>
                  <a:cubicBezTo>
                    <a:pt x="414" y="321"/>
                    <a:pt x="321" y="414"/>
                    <a:pt x="207" y="414"/>
                  </a:cubicBezTo>
                  <a:close/>
                  <a:moveTo>
                    <a:pt x="207" y="55"/>
                  </a:moveTo>
                  <a:cubicBezTo>
                    <a:pt x="124" y="55"/>
                    <a:pt x="56" y="123"/>
                    <a:pt x="56" y="207"/>
                  </a:cubicBezTo>
                  <a:cubicBezTo>
                    <a:pt x="56" y="291"/>
                    <a:pt x="124" y="358"/>
                    <a:pt x="207" y="358"/>
                  </a:cubicBezTo>
                  <a:cubicBezTo>
                    <a:pt x="291" y="358"/>
                    <a:pt x="359" y="290"/>
                    <a:pt x="359" y="207"/>
                  </a:cubicBezTo>
                  <a:cubicBezTo>
                    <a:pt x="359" y="123"/>
                    <a:pt x="291" y="55"/>
                    <a:pt x="207"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1">
              <a:extLst>
                <a:ext uri="{FF2B5EF4-FFF2-40B4-BE49-F238E27FC236}">
                  <a16:creationId xmlns:a16="http://schemas.microsoft.com/office/drawing/2014/main" id="{3BF7E06C-A8FB-4302-9F08-481AB2EFE429}"/>
                </a:ext>
              </a:extLst>
            </p:cNvPr>
            <p:cNvSpPr>
              <a:spLocks/>
            </p:cNvSpPr>
            <p:nvPr/>
          </p:nvSpPr>
          <p:spPr bwMode="auto">
            <a:xfrm>
              <a:off x="4775200" y="750888"/>
              <a:ext cx="131762" cy="363538"/>
            </a:xfrm>
            <a:custGeom>
              <a:avLst/>
              <a:gdLst>
                <a:gd name="T0" fmla="*/ 130 w 259"/>
                <a:gd name="T1" fmla="*/ 718 h 718"/>
                <a:gd name="T2" fmla="*/ 0 w 259"/>
                <a:gd name="T3" fmla="*/ 588 h 718"/>
                <a:gd name="T4" fmla="*/ 0 w 259"/>
                <a:gd name="T5" fmla="*/ 28 h 718"/>
                <a:gd name="T6" fmla="*/ 27 w 259"/>
                <a:gd name="T7" fmla="*/ 0 h 718"/>
                <a:gd name="T8" fmla="*/ 55 w 259"/>
                <a:gd name="T9" fmla="*/ 28 h 718"/>
                <a:gd name="T10" fmla="*/ 55 w 259"/>
                <a:gd name="T11" fmla="*/ 588 h 718"/>
                <a:gd name="T12" fmla="*/ 131 w 259"/>
                <a:gd name="T13" fmla="*/ 663 h 718"/>
                <a:gd name="T14" fmla="*/ 135 w 259"/>
                <a:gd name="T15" fmla="*/ 662 h 718"/>
                <a:gd name="T16" fmla="*/ 188 w 259"/>
                <a:gd name="T17" fmla="*/ 632 h 718"/>
                <a:gd name="T18" fmla="*/ 201 w 259"/>
                <a:gd name="T19" fmla="*/ 593 h 718"/>
                <a:gd name="T20" fmla="*/ 204 w 259"/>
                <a:gd name="T21" fmla="*/ 539 h 718"/>
                <a:gd name="T22" fmla="*/ 204 w 259"/>
                <a:gd name="T23" fmla="*/ 137 h 718"/>
                <a:gd name="T24" fmla="*/ 231 w 259"/>
                <a:gd name="T25" fmla="*/ 109 h 718"/>
                <a:gd name="T26" fmla="*/ 259 w 259"/>
                <a:gd name="T27" fmla="*/ 137 h 718"/>
                <a:gd name="T28" fmla="*/ 259 w 259"/>
                <a:gd name="T29" fmla="*/ 539 h 718"/>
                <a:gd name="T30" fmla="*/ 256 w 259"/>
                <a:gd name="T31" fmla="*/ 598 h 718"/>
                <a:gd name="T32" fmla="*/ 233 w 259"/>
                <a:gd name="T33" fmla="*/ 665 h 718"/>
                <a:gd name="T34" fmla="*/ 138 w 259"/>
                <a:gd name="T35" fmla="*/ 718 h 718"/>
                <a:gd name="T36" fmla="*/ 130 w 259"/>
                <a:gd name="T37" fmla="*/ 718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9" h="718">
                  <a:moveTo>
                    <a:pt x="130" y="718"/>
                  </a:moveTo>
                  <a:cubicBezTo>
                    <a:pt x="58" y="718"/>
                    <a:pt x="0" y="660"/>
                    <a:pt x="0" y="588"/>
                  </a:cubicBezTo>
                  <a:cubicBezTo>
                    <a:pt x="0" y="28"/>
                    <a:pt x="0" y="28"/>
                    <a:pt x="0" y="28"/>
                  </a:cubicBezTo>
                  <a:cubicBezTo>
                    <a:pt x="0" y="13"/>
                    <a:pt x="12" y="0"/>
                    <a:pt x="27" y="0"/>
                  </a:cubicBezTo>
                  <a:cubicBezTo>
                    <a:pt x="43" y="0"/>
                    <a:pt x="55" y="13"/>
                    <a:pt x="55" y="28"/>
                  </a:cubicBezTo>
                  <a:cubicBezTo>
                    <a:pt x="55" y="588"/>
                    <a:pt x="55" y="588"/>
                    <a:pt x="55" y="588"/>
                  </a:cubicBezTo>
                  <a:cubicBezTo>
                    <a:pt x="55" y="630"/>
                    <a:pt x="89" y="663"/>
                    <a:pt x="131" y="663"/>
                  </a:cubicBezTo>
                  <a:cubicBezTo>
                    <a:pt x="132" y="662"/>
                    <a:pt x="133" y="662"/>
                    <a:pt x="135" y="662"/>
                  </a:cubicBezTo>
                  <a:cubicBezTo>
                    <a:pt x="156" y="661"/>
                    <a:pt x="176" y="650"/>
                    <a:pt x="188" y="632"/>
                  </a:cubicBezTo>
                  <a:cubicBezTo>
                    <a:pt x="196" y="620"/>
                    <a:pt x="200" y="607"/>
                    <a:pt x="201" y="593"/>
                  </a:cubicBezTo>
                  <a:cubicBezTo>
                    <a:pt x="203" y="575"/>
                    <a:pt x="204" y="557"/>
                    <a:pt x="204" y="539"/>
                  </a:cubicBezTo>
                  <a:cubicBezTo>
                    <a:pt x="204" y="137"/>
                    <a:pt x="204" y="137"/>
                    <a:pt x="204" y="137"/>
                  </a:cubicBezTo>
                  <a:cubicBezTo>
                    <a:pt x="204" y="121"/>
                    <a:pt x="216" y="109"/>
                    <a:pt x="231" y="109"/>
                  </a:cubicBezTo>
                  <a:cubicBezTo>
                    <a:pt x="247" y="109"/>
                    <a:pt x="259" y="121"/>
                    <a:pt x="259" y="137"/>
                  </a:cubicBezTo>
                  <a:cubicBezTo>
                    <a:pt x="259" y="539"/>
                    <a:pt x="259" y="539"/>
                    <a:pt x="259" y="539"/>
                  </a:cubicBezTo>
                  <a:cubicBezTo>
                    <a:pt x="259" y="559"/>
                    <a:pt x="258" y="578"/>
                    <a:pt x="256" y="598"/>
                  </a:cubicBezTo>
                  <a:cubicBezTo>
                    <a:pt x="255" y="622"/>
                    <a:pt x="247" y="645"/>
                    <a:pt x="233" y="665"/>
                  </a:cubicBezTo>
                  <a:cubicBezTo>
                    <a:pt x="211" y="696"/>
                    <a:pt x="176" y="715"/>
                    <a:pt x="138" y="718"/>
                  </a:cubicBezTo>
                  <a:cubicBezTo>
                    <a:pt x="135" y="718"/>
                    <a:pt x="133" y="718"/>
                    <a:pt x="130" y="7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2">
              <a:extLst>
                <a:ext uri="{FF2B5EF4-FFF2-40B4-BE49-F238E27FC236}">
                  <a16:creationId xmlns:a16="http://schemas.microsoft.com/office/drawing/2014/main" id="{84EBEC66-F353-4F55-9187-B65EB9217233}"/>
                </a:ext>
              </a:extLst>
            </p:cNvPr>
            <p:cNvSpPr>
              <a:spLocks/>
            </p:cNvSpPr>
            <p:nvPr/>
          </p:nvSpPr>
          <p:spPr bwMode="auto">
            <a:xfrm>
              <a:off x="4697413" y="473075"/>
              <a:ext cx="534987" cy="641350"/>
            </a:xfrm>
            <a:custGeom>
              <a:avLst/>
              <a:gdLst>
                <a:gd name="T0" fmla="*/ 487 w 1058"/>
                <a:gd name="T1" fmla="*/ 1269 h 1269"/>
                <a:gd name="T2" fmla="*/ 479 w 1058"/>
                <a:gd name="T3" fmla="*/ 1269 h 1269"/>
                <a:gd name="T4" fmla="*/ 384 w 1058"/>
                <a:gd name="T5" fmla="*/ 1216 h 1269"/>
                <a:gd name="T6" fmla="*/ 360 w 1058"/>
                <a:gd name="T7" fmla="*/ 1149 h 1269"/>
                <a:gd name="T8" fmla="*/ 358 w 1058"/>
                <a:gd name="T9" fmla="*/ 1090 h 1269"/>
                <a:gd name="T10" fmla="*/ 358 w 1058"/>
                <a:gd name="T11" fmla="*/ 688 h 1269"/>
                <a:gd name="T12" fmla="*/ 385 w 1058"/>
                <a:gd name="T13" fmla="*/ 660 h 1269"/>
                <a:gd name="T14" fmla="*/ 413 w 1058"/>
                <a:gd name="T15" fmla="*/ 688 h 1269"/>
                <a:gd name="T16" fmla="*/ 413 w 1058"/>
                <a:gd name="T17" fmla="*/ 1090 h 1269"/>
                <a:gd name="T18" fmla="*/ 415 w 1058"/>
                <a:gd name="T19" fmla="*/ 1144 h 1269"/>
                <a:gd name="T20" fmla="*/ 428 w 1058"/>
                <a:gd name="T21" fmla="*/ 1183 h 1269"/>
                <a:gd name="T22" fmla="*/ 482 w 1058"/>
                <a:gd name="T23" fmla="*/ 1213 h 1269"/>
                <a:gd name="T24" fmla="*/ 562 w 1058"/>
                <a:gd name="T25" fmla="*/ 1143 h 1269"/>
                <a:gd name="T26" fmla="*/ 562 w 1058"/>
                <a:gd name="T27" fmla="*/ 1139 h 1269"/>
                <a:gd name="T28" fmla="*/ 562 w 1058"/>
                <a:gd name="T29" fmla="*/ 267 h 1269"/>
                <a:gd name="T30" fmla="*/ 646 w 1058"/>
                <a:gd name="T31" fmla="*/ 183 h 1269"/>
                <a:gd name="T32" fmla="*/ 937 w 1058"/>
                <a:gd name="T33" fmla="*/ 183 h 1269"/>
                <a:gd name="T34" fmla="*/ 982 w 1058"/>
                <a:gd name="T35" fmla="*/ 164 h 1269"/>
                <a:gd name="T36" fmla="*/ 1000 w 1058"/>
                <a:gd name="T37" fmla="*/ 120 h 1269"/>
                <a:gd name="T38" fmla="*/ 937 w 1058"/>
                <a:gd name="T39" fmla="*/ 57 h 1269"/>
                <a:gd name="T40" fmla="*/ 218 w 1058"/>
                <a:gd name="T41" fmla="*/ 57 h 1269"/>
                <a:gd name="T42" fmla="*/ 56 w 1058"/>
                <a:gd name="T43" fmla="*/ 219 h 1269"/>
                <a:gd name="T44" fmla="*/ 56 w 1058"/>
                <a:gd name="T45" fmla="*/ 590 h 1269"/>
                <a:gd name="T46" fmla="*/ 105 w 1058"/>
                <a:gd name="T47" fmla="*/ 639 h 1269"/>
                <a:gd name="T48" fmla="*/ 154 w 1058"/>
                <a:gd name="T49" fmla="*/ 593 h 1269"/>
                <a:gd name="T50" fmla="*/ 154 w 1058"/>
                <a:gd name="T51" fmla="*/ 592 h 1269"/>
                <a:gd name="T52" fmla="*/ 154 w 1058"/>
                <a:gd name="T53" fmla="*/ 269 h 1269"/>
                <a:gd name="T54" fmla="*/ 181 w 1058"/>
                <a:gd name="T55" fmla="*/ 241 h 1269"/>
                <a:gd name="T56" fmla="*/ 209 w 1058"/>
                <a:gd name="T57" fmla="*/ 269 h 1269"/>
                <a:gd name="T58" fmla="*/ 209 w 1058"/>
                <a:gd name="T59" fmla="*/ 269 h 1269"/>
                <a:gd name="T60" fmla="*/ 209 w 1058"/>
                <a:gd name="T61" fmla="*/ 592 h 1269"/>
                <a:gd name="T62" fmla="*/ 107 w 1058"/>
                <a:gd name="T63" fmla="*/ 694 h 1269"/>
                <a:gd name="T64" fmla="*/ 0 w 1058"/>
                <a:gd name="T65" fmla="*/ 591 h 1269"/>
                <a:gd name="T66" fmla="*/ 0 w 1058"/>
                <a:gd name="T67" fmla="*/ 590 h 1269"/>
                <a:gd name="T68" fmla="*/ 0 w 1058"/>
                <a:gd name="T69" fmla="*/ 219 h 1269"/>
                <a:gd name="T70" fmla="*/ 218 w 1058"/>
                <a:gd name="T71" fmla="*/ 1 h 1269"/>
                <a:gd name="T72" fmla="*/ 937 w 1058"/>
                <a:gd name="T73" fmla="*/ 1 h 1269"/>
                <a:gd name="T74" fmla="*/ 1057 w 1058"/>
                <a:gd name="T75" fmla="*/ 118 h 1269"/>
                <a:gd name="T76" fmla="*/ 941 w 1058"/>
                <a:gd name="T77" fmla="*/ 238 h 1269"/>
                <a:gd name="T78" fmla="*/ 937 w 1058"/>
                <a:gd name="T79" fmla="*/ 238 h 1269"/>
                <a:gd name="T80" fmla="*/ 646 w 1058"/>
                <a:gd name="T81" fmla="*/ 238 h 1269"/>
                <a:gd name="T82" fmla="*/ 617 w 1058"/>
                <a:gd name="T83" fmla="*/ 267 h 1269"/>
                <a:gd name="T84" fmla="*/ 617 w 1058"/>
                <a:gd name="T85" fmla="*/ 267 h 1269"/>
                <a:gd name="T86" fmla="*/ 617 w 1058"/>
                <a:gd name="T87" fmla="*/ 1139 h 1269"/>
                <a:gd name="T88" fmla="*/ 487 w 1058"/>
                <a:gd name="T89" fmla="*/ 1269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8" h="1269">
                  <a:moveTo>
                    <a:pt x="487" y="1269"/>
                  </a:moveTo>
                  <a:cubicBezTo>
                    <a:pt x="484" y="1269"/>
                    <a:pt x="481" y="1269"/>
                    <a:pt x="479" y="1269"/>
                  </a:cubicBezTo>
                  <a:cubicBezTo>
                    <a:pt x="441" y="1266"/>
                    <a:pt x="406" y="1247"/>
                    <a:pt x="384" y="1216"/>
                  </a:cubicBezTo>
                  <a:cubicBezTo>
                    <a:pt x="370" y="1196"/>
                    <a:pt x="362" y="1173"/>
                    <a:pt x="360" y="1149"/>
                  </a:cubicBezTo>
                  <a:cubicBezTo>
                    <a:pt x="359" y="1129"/>
                    <a:pt x="358" y="1110"/>
                    <a:pt x="358" y="1090"/>
                  </a:cubicBezTo>
                  <a:cubicBezTo>
                    <a:pt x="358" y="688"/>
                    <a:pt x="358" y="688"/>
                    <a:pt x="358" y="688"/>
                  </a:cubicBezTo>
                  <a:cubicBezTo>
                    <a:pt x="358" y="672"/>
                    <a:pt x="370" y="660"/>
                    <a:pt x="385" y="660"/>
                  </a:cubicBezTo>
                  <a:cubicBezTo>
                    <a:pt x="400" y="660"/>
                    <a:pt x="413" y="672"/>
                    <a:pt x="413" y="688"/>
                  </a:cubicBezTo>
                  <a:cubicBezTo>
                    <a:pt x="413" y="1090"/>
                    <a:pt x="413" y="1090"/>
                    <a:pt x="413" y="1090"/>
                  </a:cubicBezTo>
                  <a:cubicBezTo>
                    <a:pt x="413" y="1108"/>
                    <a:pt x="414" y="1126"/>
                    <a:pt x="415" y="1144"/>
                  </a:cubicBezTo>
                  <a:cubicBezTo>
                    <a:pt x="416" y="1158"/>
                    <a:pt x="421" y="1171"/>
                    <a:pt x="428" y="1183"/>
                  </a:cubicBezTo>
                  <a:cubicBezTo>
                    <a:pt x="441" y="1201"/>
                    <a:pt x="461" y="1212"/>
                    <a:pt x="482" y="1213"/>
                  </a:cubicBezTo>
                  <a:cubicBezTo>
                    <a:pt x="524" y="1216"/>
                    <a:pt x="559" y="1184"/>
                    <a:pt x="562" y="1143"/>
                  </a:cubicBezTo>
                  <a:cubicBezTo>
                    <a:pt x="562" y="1142"/>
                    <a:pt x="562" y="1140"/>
                    <a:pt x="562" y="1139"/>
                  </a:cubicBezTo>
                  <a:cubicBezTo>
                    <a:pt x="562" y="267"/>
                    <a:pt x="562" y="267"/>
                    <a:pt x="562" y="267"/>
                  </a:cubicBezTo>
                  <a:cubicBezTo>
                    <a:pt x="562" y="220"/>
                    <a:pt x="600" y="183"/>
                    <a:pt x="646" y="183"/>
                  </a:cubicBezTo>
                  <a:cubicBezTo>
                    <a:pt x="937" y="183"/>
                    <a:pt x="937" y="183"/>
                    <a:pt x="937" y="183"/>
                  </a:cubicBezTo>
                  <a:cubicBezTo>
                    <a:pt x="954" y="183"/>
                    <a:pt x="970" y="176"/>
                    <a:pt x="982" y="164"/>
                  </a:cubicBezTo>
                  <a:cubicBezTo>
                    <a:pt x="994" y="152"/>
                    <a:pt x="1000" y="136"/>
                    <a:pt x="1000" y="120"/>
                  </a:cubicBezTo>
                  <a:cubicBezTo>
                    <a:pt x="1000" y="85"/>
                    <a:pt x="972" y="57"/>
                    <a:pt x="937" y="57"/>
                  </a:cubicBezTo>
                  <a:cubicBezTo>
                    <a:pt x="218" y="57"/>
                    <a:pt x="218" y="57"/>
                    <a:pt x="218" y="57"/>
                  </a:cubicBezTo>
                  <a:cubicBezTo>
                    <a:pt x="128" y="57"/>
                    <a:pt x="56" y="129"/>
                    <a:pt x="56" y="219"/>
                  </a:cubicBezTo>
                  <a:cubicBezTo>
                    <a:pt x="56" y="590"/>
                    <a:pt x="56" y="590"/>
                    <a:pt x="56" y="590"/>
                  </a:cubicBezTo>
                  <a:cubicBezTo>
                    <a:pt x="56" y="617"/>
                    <a:pt x="78" y="639"/>
                    <a:pt x="105" y="639"/>
                  </a:cubicBezTo>
                  <a:cubicBezTo>
                    <a:pt x="131" y="640"/>
                    <a:pt x="153" y="619"/>
                    <a:pt x="154" y="593"/>
                  </a:cubicBezTo>
                  <a:cubicBezTo>
                    <a:pt x="154" y="593"/>
                    <a:pt x="154" y="593"/>
                    <a:pt x="154" y="592"/>
                  </a:cubicBezTo>
                  <a:cubicBezTo>
                    <a:pt x="154" y="269"/>
                    <a:pt x="154" y="269"/>
                    <a:pt x="154" y="269"/>
                  </a:cubicBezTo>
                  <a:cubicBezTo>
                    <a:pt x="154" y="254"/>
                    <a:pt x="166" y="241"/>
                    <a:pt x="181" y="241"/>
                  </a:cubicBezTo>
                  <a:cubicBezTo>
                    <a:pt x="196" y="241"/>
                    <a:pt x="209" y="254"/>
                    <a:pt x="209" y="269"/>
                  </a:cubicBezTo>
                  <a:cubicBezTo>
                    <a:pt x="209" y="269"/>
                    <a:pt x="209" y="269"/>
                    <a:pt x="209" y="269"/>
                  </a:cubicBezTo>
                  <a:cubicBezTo>
                    <a:pt x="209" y="592"/>
                    <a:pt x="209" y="592"/>
                    <a:pt x="209" y="592"/>
                  </a:cubicBezTo>
                  <a:cubicBezTo>
                    <a:pt x="209" y="649"/>
                    <a:pt x="163" y="694"/>
                    <a:pt x="107" y="694"/>
                  </a:cubicBezTo>
                  <a:cubicBezTo>
                    <a:pt x="49" y="695"/>
                    <a:pt x="1" y="649"/>
                    <a:pt x="0" y="591"/>
                  </a:cubicBezTo>
                  <a:cubicBezTo>
                    <a:pt x="0" y="591"/>
                    <a:pt x="0" y="590"/>
                    <a:pt x="0" y="590"/>
                  </a:cubicBezTo>
                  <a:cubicBezTo>
                    <a:pt x="0" y="219"/>
                    <a:pt x="0" y="219"/>
                    <a:pt x="0" y="219"/>
                  </a:cubicBezTo>
                  <a:cubicBezTo>
                    <a:pt x="0" y="99"/>
                    <a:pt x="98" y="1"/>
                    <a:pt x="218" y="1"/>
                  </a:cubicBezTo>
                  <a:cubicBezTo>
                    <a:pt x="937" y="1"/>
                    <a:pt x="937" y="1"/>
                    <a:pt x="937" y="1"/>
                  </a:cubicBezTo>
                  <a:cubicBezTo>
                    <a:pt x="1002" y="0"/>
                    <a:pt x="1056" y="52"/>
                    <a:pt x="1057" y="118"/>
                  </a:cubicBezTo>
                  <a:cubicBezTo>
                    <a:pt x="1058" y="183"/>
                    <a:pt x="1006" y="237"/>
                    <a:pt x="941" y="238"/>
                  </a:cubicBezTo>
                  <a:cubicBezTo>
                    <a:pt x="940" y="238"/>
                    <a:pt x="938" y="238"/>
                    <a:pt x="937" y="238"/>
                  </a:cubicBezTo>
                  <a:cubicBezTo>
                    <a:pt x="646" y="238"/>
                    <a:pt x="646" y="238"/>
                    <a:pt x="646" y="238"/>
                  </a:cubicBezTo>
                  <a:cubicBezTo>
                    <a:pt x="630" y="238"/>
                    <a:pt x="617" y="251"/>
                    <a:pt x="617" y="267"/>
                  </a:cubicBezTo>
                  <a:cubicBezTo>
                    <a:pt x="617" y="267"/>
                    <a:pt x="617" y="267"/>
                    <a:pt x="617" y="267"/>
                  </a:cubicBezTo>
                  <a:cubicBezTo>
                    <a:pt x="617" y="1139"/>
                    <a:pt x="617" y="1139"/>
                    <a:pt x="617" y="1139"/>
                  </a:cubicBezTo>
                  <a:cubicBezTo>
                    <a:pt x="617" y="1211"/>
                    <a:pt x="558" y="1269"/>
                    <a:pt x="487" y="1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3">
              <a:extLst>
                <a:ext uri="{FF2B5EF4-FFF2-40B4-BE49-F238E27FC236}">
                  <a16:creationId xmlns:a16="http://schemas.microsoft.com/office/drawing/2014/main" id="{D7E2DB29-A2E5-4C5F-97B8-C9ED31372160}"/>
                </a:ext>
              </a:extLst>
            </p:cNvPr>
            <p:cNvSpPr>
              <a:spLocks noEditPoints="1"/>
            </p:cNvSpPr>
            <p:nvPr/>
          </p:nvSpPr>
          <p:spPr bwMode="auto">
            <a:xfrm>
              <a:off x="5313363" y="720725"/>
              <a:ext cx="114300" cy="293688"/>
            </a:xfrm>
            <a:custGeom>
              <a:avLst/>
              <a:gdLst>
                <a:gd name="T0" fmla="*/ 199 w 227"/>
                <a:gd name="T1" fmla="*/ 580 h 580"/>
                <a:gd name="T2" fmla="*/ 27 w 227"/>
                <a:gd name="T3" fmla="*/ 580 h 580"/>
                <a:gd name="T4" fmla="*/ 0 w 227"/>
                <a:gd name="T5" fmla="*/ 553 h 580"/>
                <a:gd name="T6" fmla="*/ 0 w 227"/>
                <a:gd name="T7" fmla="*/ 28 h 580"/>
                <a:gd name="T8" fmla="*/ 27 w 227"/>
                <a:gd name="T9" fmla="*/ 0 h 580"/>
                <a:gd name="T10" fmla="*/ 199 w 227"/>
                <a:gd name="T11" fmla="*/ 0 h 580"/>
                <a:gd name="T12" fmla="*/ 227 w 227"/>
                <a:gd name="T13" fmla="*/ 28 h 580"/>
                <a:gd name="T14" fmla="*/ 227 w 227"/>
                <a:gd name="T15" fmla="*/ 553 h 580"/>
                <a:gd name="T16" fmla="*/ 199 w 227"/>
                <a:gd name="T17" fmla="*/ 580 h 580"/>
                <a:gd name="T18" fmla="*/ 55 w 227"/>
                <a:gd name="T19" fmla="*/ 525 h 580"/>
                <a:gd name="T20" fmla="*/ 172 w 227"/>
                <a:gd name="T21" fmla="*/ 525 h 580"/>
                <a:gd name="T22" fmla="*/ 172 w 227"/>
                <a:gd name="T23" fmla="*/ 56 h 580"/>
                <a:gd name="T24" fmla="*/ 55 w 227"/>
                <a:gd name="T25" fmla="*/ 56 h 580"/>
                <a:gd name="T26" fmla="*/ 55 w 227"/>
                <a:gd name="T27" fmla="*/ 52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580">
                  <a:moveTo>
                    <a:pt x="199" y="580"/>
                  </a:moveTo>
                  <a:cubicBezTo>
                    <a:pt x="27" y="580"/>
                    <a:pt x="27" y="580"/>
                    <a:pt x="27" y="580"/>
                  </a:cubicBezTo>
                  <a:cubicBezTo>
                    <a:pt x="12" y="580"/>
                    <a:pt x="0" y="568"/>
                    <a:pt x="0" y="553"/>
                  </a:cubicBezTo>
                  <a:cubicBezTo>
                    <a:pt x="0" y="28"/>
                    <a:pt x="0" y="28"/>
                    <a:pt x="0" y="28"/>
                  </a:cubicBezTo>
                  <a:cubicBezTo>
                    <a:pt x="0" y="13"/>
                    <a:pt x="12" y="0"/>
                    <a:pt x="27" y="0"/>
                  </a:cubicBezTo>
                  <a:cubicBezTo>
                    <a:pt x="199" y="0"/>
                    <a:pt x="199" y="0"/>
                    <a:pt x="199" y="0"/>
                  </a:cubicBezTo>
                  <a:cubicBezTo>
                    <a:pt x="215" y="0"/>
                    <a:pt x="227" y="13"/>
                    <a:pt x="227" y="28"/>
                  </a:cubicBezTo>
                  <a:cubicBezTo>
                    <a:pt x="227" y="553"/>
                    <a:pt x="227" y="553"/>
                    <a:pt x="227" y="553"/>
                  </a:cubicBezTo>
                  <a:cubicBezTo>
                    <a:pt x="227" y="568"/>
                    <a:pt x="215" y="580"/>
                    <a:pt x="199" y="580"/>
                  </a:cubicBezTo>
                  <a:close/>
                  <a:moveTo>
                    <a:pt x="55" y="525"/>
                  </a:moveTo>
                  <a:cubicBezTo>
                    <a:pt x="172" y="525"/>
                    <a:pt x="172" y="525"/>
                    <a:pt x="172" y="525"/>
                  </a:cubicBezTo>
                  <a:cubicBezTo>
                    <a:pt x="172" y="56"/>
                    <a:pt x="172" y="56"/>
                    <a:pt x="172" y="56"/>
                  </a:cubicBezTo>
                  <a:cubicBezTo>
                    <a:pt x="55" y="56"/>
                    <a:pt x="55" y="56"/>
                    <a:pt x="55" y="56"/>
                  </a:cubicBezTo>
                  <a:lnTo>
                    <a:pt x="55" y="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4">
              <a:extLst>
                <a:ext uri="{FF2B5EF4-FFF2-40B4-BE49-F238E27FC236}">
                  <a16:creationId xmlns:a16="http://schemas.microsoft.com/office/drawing/2014/main" id="{2B1C14CD-60EB-42D0-ADD2-FC72A086C9D0}"/>
                </a:ext>
              </a:extLst>
            </p:cNvPr>
            <p:cNvSpPr>
              <a:spLocks noEditPoints="1"/>
            </p:cNvSpPr>
            <p:nvPr/>
          </p:nvSpPr>
          <p:spPr bwMode="auto">
            <a:xfrm>
              <a:off x="5172075" y="987425"/>
              <a:ext cx="396875" cy="106363"/>
            </a:xfrm>
            <a:custGeom>
              <a:avLst/>
              <a:gdLst>
                <a:gd name="T0" fmla="*/ 757 w 784"/>
                <a:gd name="T1" fmla="*/ 212 h 212"/>
                <a:gd name="T2" fmla="*/ 28 w 784"/>
                <a:gd name="T3" fmla="*/ 212 h 212"/>
                <a:gd name="T4" fmla="*/ 0 w 784"/>
                <a:gd name="T5" fmla="*/ 184 h 212"/>
                <a:gd name="T6" fmla="*/ 0 w 784"/>
                <a:gd name="T7" fmla="*/ 165 h 212"/>
                <a:gd name="T8" fmla="*/ 165 w 784"/>
                <a:gd name="T9" fmla="*/ 0 h 212"/>
                <a:gd name="T10" fmla="*/ 619 w 784"/>
                <a:gd name="T11" fmla="*/ 0 h 212"/>
                <a:gd name="T12" fmla="*/ 784 w 784"/>
                <a:gd name="T13" fmla="*/ 165 h 212"/>
                <a:gd name="T14" fmla="*/ 784 w 784"/>
                <a:gd name="T15" fmla="*/ 184 h 212"/>
                <a:gd name="T16" fmla="*/ 757 w 784"/>
                <a:gd name="T17" fmla="*/ 212 h 212"/>
                <a:gd name="T18" fmla="*/ 56 w 784"/>
                <a:gd name="T19" fmla="*/ 157 h 212"/>
                <a:gd name="T20" fmla="*/ 729 w 784"/>
                <a:gd name="T21" fmla="*/ 157 h 212"/>
                <a:gd name="T22" fmla="*/ 619 w 784"/>
                <a:gd name="T23" fmla="*/ 55 h 212"/>
                <a:gd name="T24" fmla="*/ 165 w 784"/>
                <a:gd name="T25" fmla="*/ 55 h 212"/>
                <a:gd name="T26" fmla="*/ 56 w 784"/>
                <a:gd name="T27" fmla="*/ 15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4" h="212">
                  <a:moveTo>
                    <a:pt x="757" y="212"/>
                  </a:moveTo>
                  <a:cubicBezTo>
                    <a:pt x="28" y="212"/>
                    <a:pt x="28" y="212"/>
                    <a:pt x="28" y="212"/>
                  </a:cubicBezTo>
                  <a:cubicBezTo>
                    <a:pt x="13" y="212"/>
                    <a:pt x="0" y="200"/>
                    <a:pt x="0" y="184"/>
                  </a:cubicBezTo>
                  <a:cubicBezTo>
                    <a:pt x="0" y="165"/>
                    <a:pt x="0" y="165"/>
                    <a:pt x="0" y="165"/>
                  </a:cubicBezTo>
                  <a:cubicBezTo>
                    <a:pt x="0" y="74"/>
                    <a:pt x="74" y="0"/>
                    <a:pt x="165" y="0"/>
                  </a:cubicBezTo>
                  <a:cubicBezTo>
                    <a:pt x="619" y="0"/>
                    <a:pt x="619" y="0"/>
                    <a:pt x="619" y="0"/>
                  </a:cubicBezTo>
                  <a:cubicBezTo>
                    <a:pt x="710" y="0"/>
                    <a:pt x="784" y="74"/>
                    <a:pt x="784" y="165"/>
                  </a:cubicBezTo>
                  <a:cubicBezTo>
                    <a:pt x="784" y="184"/>
                    <a:pt x="784" y="184"/>
                    <a:pt x="784" y="184"/>
                  </a:cubicBezTo>
                  <a:cubicBezTo>
                    <a:pt x="784" y="200"/>
                    <a:pt x="772" y="212"/>
                    <a:pt x="757" y="212"/>
                  </a:cubicBezTo>
                  <a:close/>
                  <a:moveTo>
                    <a:pt x="56" y="157"/>
                  </a:moveTo>
                  <a:cubicBezTo>
                    <a:pt x="729" y="157"/>
                    <a:pt x="729" y="157"/>
                    <a:pt x="729" y="157"/>
                  </a:cubicBezTo>
                  <a:cubicBezTo>
                    <a:pt x="724" y="100"/>
                    <a:pt x="677" y="55"/>
                    <a:pt x="619" y="55"/>
                  </a:cubicBezTo>
                  <a:cubicBezTo>
                    <a:pt x="165" y="55"/>
                    <a:pt x="165" y="55"/>
                    <a:pt x="165" y="55"/>
                  </a:cubicBezTo>
                  <a:cubicBezTo>
                    <a:pt x="108" y="55"/>
                    <a:pt x="60" y="100"/>
                    <a:pt x="56"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46">
            <a:extLst>
              <a:ext uri="{FF2B5EF4-FFF2-40B4-BE49-F238E27FC236}">
                <a16:creationId xmlns:a16="http://schemas.microsoft.com/office/drawing/2014/main" id="{2DA1EE84-FFDC-4852-BF49-EB1CFA306D06}"/>
              </a:ext>
            </a:extLst>
          </p:cNvPr>
          <p:cNvGrpSpPr/>
          <p:nvPr/>
        </p:nvGrpSpPr>
        <p:grpSpPr>
          <a:xfrm>
            <a:off x="5650602" y="5329183"/>
            <a:ext cx="569557" cy="534720"/>
            <a:chOff x="2470150" y="5470525"/>
            <a:chExt cx="1479551" cy="1389062"/>
          </a:xfrm>
          <a:solidFill>
            <a:srgbClr val="FFFFFF"/>
          </a:solidFill>
        </p:grpSpPr>
        <p:sp>
          <p:nvSpPr>
            <p:cNvPr id="19" name="Freeform 5">
              <a:extLst>
                <a:ext uri="{FF2B5EF4-FFF2-40B4-BE49-F238E27FC236}">
                  <a16:creationId xmlns:a16="http://schemas.microsoft.com/office/drawing/2014/main" id="{2D2BFC3B-7F4D-4CB0-9D1B-2ECFAD47FADB}"/>
                </a:ext>
              </a:extLst>
            </p:cNvPr>
            <p:cNvSpPr>
              <a:spLocks/>
            </p:cNvSpPr>
            <p:nvPr/>
          </p:nvSpPr>
          <p:spPr bwMode="auto">
            <a:xfrm>
              <a:off x="2681288" y="6291263"/>
              <a:ext cx="817563" cy="315912"/>
            </a:xfrm>
            <a:custGeom>
              <a:avLst/>
              <a:gdLst>
                <a:gd name="T0" fmla="*/ 938 w 1078"/>
                <a:gd name="T1" fmla="*/ 415 h 415"/>
                <a:gd name="T2" fmla="*/ 455 w 1078"/>
                <a:gd name="T3" fmla="*/ 415 h 415"/>
                <a:gd name="T4" fmla="*/ 427 w 1078"/>
                <a:gd name="T5" fmla="*/ 387 h 415"/>
                <a:gd name="T6" fmla="*/ 455 w 1078"/>
                <a:gd name="T7" fmla="*/ 360 h 415"/>
                <a:gd name="T8" fmla="*/ 938 w 1078"/>
                <a:gd name="T9" fmla="*/ 360 h 415"/>
                <a:gd name="T10" fmla="*/ 1021 w 1078"/>
                <a:gd name="T11" fmla="*/ 273 h 415"/>
                <a:gd name="T12" fmla="*/ 938 w 1078"/>
                <a:gd name="T13" fmla="*/ 189 h 415"/>
                <a:gd name="T14" fmla="*/ 798 w 1078"/>
                <a:gd name="T15" fmla="*/ 189 h 415"/>
                <a:gd name="T16" fmla="*/ 585 w 1078"/>
                <a:gd name="T17" fmla="*/ 117 h 415"/>
                <a:gd name="T18" fmla="*/ 407 w 1078"/>
                <a:gd name="T19" fmla="*/ 56 h 415"/>
                <a:gd name="T20" fmla="*/ 28 w 1078"/>
                <a:gd name="T21" fmla="*/ 56 h 415"/>
                <a:gd name="T22" fmla="*/ 0 w 1078"/>
                <a:gd name="T23" fmla="*/ 28 h 415"/>
                <a:gd name="T24" fmla="*/ 28 w 1078"/>
                <a:gd name="T25" fmla="*/ 0 h 415"/>
                <a:gd name="T26" fmla="*/ 407 w 1078"/>
                <a:gd name="T27" fmla="*/ 0 h 415"/>
                <a:gd name="T28" fmla="*/ 619 w 1078"/>
                <a:gd name="T29" fmla="*/ 73 h 415"/>
                <a:gd name="T30" fmla="*/ 797 w 1078"/>
                <a:gd name="T31" fmla="*/ 134 h 415"/>
                <a:gd name="T32" fmla="*/ 938 w 1078"/>
                <a:gd name="T33" fmla="*/ 134 h 415"/>
                <a:gd name="T34" fmla="*/ 1076 w 1078"/>
                <a:gd name="T35" fmla="*/ 277 h 415"/>
                <a:gd name="T36" fmla="*/ 938 w 1078"/>
                <a:gd name="T37"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8" h="415">
                  <a:moveTo>
                    <a:pt x="938" y="415"/>
                  </a:moveTo>
                  <a:cubicBezTo>
                    <a:pt x="455" y="415"/>
                    <a:pt x="455" y="415"/>
                    <a:pt x="455" y="415"/>
                  </a:cubicBezTo>
                  <a:cubicBezTo>
                    <a:pt x="440" y="415"/>
                    <a:pt x="427" y="403"/>
                    <a:pt x="427" y="387"/>
                  </a:cubicBezTo>
                  <a:cubicBezTo>
                    <a:pt x="427" y="372"/>
                    <a:pt x="440" y="360"/>
                    <a:pt x="455" y="360"/>
                  </a:cubicBezTo>
                  <a:cubicBezTo>
                    <a:pt x="938" y="360"/>
                    <a:pt x="938" y="360"/>
                    <a:pt x="938" y="360"/>
                  </a:cubicBezTo>
                  <a:cubicBezTo>
                    <a:pt x="985" y="358"/>
                    <a:pt x="1021" y="320"/>
                    <a:pt x="1021" y="273"/>
                  </a:cubicBezTo>
                  <a:cubicBezTo>
                    <a:pt x="1021" y="227"/>
                    <a:pt x="984" y="190"/>
                    <a:pt x="938" y="189"/>
                  </a:cubicBezTo>
                  <a:cubicBezTo>
                    <a:pt x="798" y="189"/>
                    <a:pt x="798" y="189"/>
                    <a:pt x="798" y="189"/>
                  </a:cubicBezTo>
                  <a:cubicBezTo>
                    <a:pt x="721" y="189"/>
                    <a:pt x="646" y="164"/>
                    <a:pt x="585" y="117"/>
                  </a:cubicBezTo>
                  <a:cubicBezTo>
                    <a:pt x="534" y="77"/>
                    <a:pt x="472" y="56"/>
                    <a:pt x="407" y="56"/>
                  </a:cubicBezTo>
                  <a:cubicBezTo>
                    <a:pt x="28" y="56"/>
                    <a:pt x="28" y="56"/>
                    <a:pt x="28" y="56"/>
                  </a:cubicBezTo>
                  <a:cubicBezTo>
                    <a:pt x="13" y="56"/>
                    <a:pt x="0" y="43"/>
                    <a:pt x="0" y="28"/>
                  </a:cubicBezTo>
                  <a:cubicBezTo>
                    <a:pt x="0" y="13"/>
                    <a:pt x="13" y="0"/>
                    <a:pt x="28" y="0"/>
                  </a:cubicBezTo>
                  <a:cubicBezTo>
                    <a:pt x="407" y="0"/>
                    <a:pt x="407" y="0"/>
                    <a:pt x="407" y="0"/>
                  </a:cubicBezTo>
                  <a:cubicBezTo>
                    <a:pt x="484" y="0"/>
                    <a:pt x="558" y="26"/>
                    <a:pt x="619" y="73"/>
                  </a:cubicBezTo>
                  <a:cubicBezTo>
                    <a:pt x="670" y="112"/>
                    <a:pt x="733" y="134"/>
                    <a:pt x="797" y="134"/>
                  </a:cubicBezTo>
                  <a:cubicBezTo>
                    <a:pt x="938" y="134"/>
                    <a:pt x="938" y="134"/>
                    <a:pt x="938" y="134"/>
                  </a:cubicBezTo>
                  <a:cubicBezTo>
                    <a:pt x="1016" y="136"/>
                    <a:pt x="1078" y="200"/>
                    <a:pt x="1076" y="277"/>
                  </a:cubicBezTo>
                  <a:cubicBezTo>
                    <a:pt x="1075" y="353"/>
                    <a:pt x="1014" y="413"/>
                    <a:pt x="938"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A7F2AD47-70AB-447D-A796-6AA0505F7BEA}"/>
                </a:ext>
              </a:extLst>
            </p:cNvPr>
            <p:cNvSpPr>
              <a:spLocks/>
            </p:cNvSpPr>
            <p:nvPr/>
          </p:nvSpPr>
          <p:spPr bwMode="auto">
            <a:xfrm>
              <a:off x="2678113" y="6407150"/>
              <a:ext cx="1271588" cy="452437"/>
            </a:xfrm>
            <a:custGeom>
              <a:avLst/>
              <a:gdLst>
                <a:gd name="T0" fmla="*/ 722 w 1676"/>
                <a:gd name="T1" fmla="*/ 596 h 596"/>
                <a:gd name="T2" fmla="*/ 544 w 1676"/>
                <a:gd name="T3" fmla="*/ 570 h 596"/>
                <a:gd name="T4" fmla="*/ 22 w 1676"/>
                <a:gd name="T5" fmla="*/ 394 h 596"/>
                <a:gd name="T6" fmla="*/ 5 w 1676"/>
                <a:gd name="T7" fmla="*/ 359 h 596"/>
                <a:gd name="T8" fmla="*/ 40 w 1676"/>
                <a:gd name="T9" fmla="*/ 342 h 596"/>
                <a:gd name="T10" fmla="*/ 561 w 1676"/>
                <a:gd name="T11" fmla="*/ 517 h 596"/>
                <a:gd name="T12" fmla="*/ 952 w 1676"/>
                <a:gd name="T13" fmla="*/ 491 h 596"/>
                <a:gd name="T14" fmla="*/ 1586 w 1676"/>
                <a:gd name="T15" fmla="*/ 179 h 596"/>
                <a:gd name="T16" fmla="*/ 1604 w 1676"/>
                <a:gd name="T17" fmla="*/ 125 h 596"/>
                <a:gd name="T18" fmla="*/ 1592 w 1676"/>
                <a:gd name="T19" fmla="*/ 111 h 596"/>
                <a:gd name="T20" fmla="*/ 1399 w 1676"/>
                <a:gd name="T21" fmla="*/ 83 h 596"/>
                <a:gd name="T22" fmla="*/ 1015 w 1676"/>
                <a:gd name="T23" fmla="*/ 240 h 596"/>
                <a:gd name="T24" fmla="*/ 979 w 1676"/>
                <a:gd name="T25" fmla="*/ 224 h 596"/>
                <a:gd name="T26" fmla="*/ 994 w 1676"/>
                <a:gd name="T27" fmla="*/ 188 h 596"/>
                <a:gd name="T28" fmla="*/ 994 w 1676"/>
                <a:gd name="T29" fmla="*/ 188 h 596"/>
                <a:gd name="T30" fmla="*/ 1379 w 1676"/>
                <a:gd name="T31" fmla="*/ 32 h 596"/>
                <a:gd name="T32" fmla="*/ 1625 w 1676"/>
                <a:gd name="T33" fmla="*/ 66 h 596"/>
                <a:gd name="T34" fmla="*/ 1645 w 1676"/>
                <a:gd name="T35" fmla="*/ 200 h 596"/>
                <a:gd name="T36" fmla="*/ 1610 w 1676"/>
                <a:gd name="T37" fmla="*/ 228 h 596"/>
                <a:gd name="T38" fmla="*/ 975 w 1676"/>
                <a:gd name="T39" fmla="*/ 541 h 596"/>
                <a:gd name="T40" fmla="*/ 722 w 1676"/>
                <a:gd name="T41"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76" h="596">
                  <a:moveTo>
                    <a:pt x="722" y="596"/>
                  </a:moveTo>
                  <a:cubicBezTo>
                    <a:pt x="662" y="596"/>
                    <a:pt x="602" y="587"/>
                    <a:pt x="544" y="570"/>
                  </a:cubicBezTo>
                  <a:cubicBezTo>
                    <a:pt x="22" y="394"/>
                    <a:pt x="22" y="394"/>
                    <a:pt x="22" y="394"/>
                  </a:cubicBezTo>
                  <a:cubicBezTo>
                    <a:pt x="8" y="389"/>
                    <a:pt x="0" y="374"/>
                    <a:pt x="5" y="359"/>
                  </a:cubicBezTo>
                  <a:cubicBezTo>
                    <a:pt x="10" y="345"/>
                    <a:pt x="25" y="337"/>
                    <a:pt x="40" y="342"/>
                  </a:cubicBezTo>
                  <a:cubicBezTo>
                    <a:pt x="561" y="517"/>
                    <a:pt x="561" y="517"/>
                    <a:pt x="561" y="517"/>
                  </a:cubicBezTo>
                  <a:cubicBezTo>
                    <a:pt x="690" y="555"/>
                    <a:pt x="829" y="546"/>
                    <a:pt x="952" y="491"/>
                  </a:cubicBezTo>
                  <a:cubicBezTo>
                    <a:pt x="1586" y="179"/>
                    <a:pt x="1586" y="179"/>
                    <a:pt x="1586" y="179"/>
                  </a:cubicBezTo>
                  <a:cubicBezTo>
                    <a:pt x="1606" y="169"/>
                    <a:pt x="1614" y="145"/>
                    <a:pt x="1604" y="125"/>
                  </a:cubicBezTo>
                  <a:cubicBezTo>
                    <a:pt x="1601" y="119"/>
                    <a:pt x="1597" y="114"/>
                    <a:pt x="1592" y="111"/>
                  </a:cubicBezTo>
                  <a:cubicBezTo>
                    <a:pt x="1537" y="69"/>
                    <a:pt x="1464" y="58"/>
                    <a:pt x="1399" y="83"/>
                  </a:cubicBezTo>
                  <a:cubicBezTo>
                    <a:pt x="1015" y="240"/>
                    <a:pt x="1015" y="240"/>
                    <a:pt x="1015" y="240"/>
                  </a:cubicBezTo>
                  <a:cubicBezTo>
                    <a:pt x="1001" y="245"/>
                    <a:pt x="985" y="239"/>
                    <a:pt x="979" y="224"/>
                  </a:cubicBezTo>
                  <a:cubicBezTo>
                    <a:pt x="974" y="210"/>
                    <a:pt x="980" y="194"/>
                    <a:pt x="994" y="188"/>
                  </a:cubicBezTo>
                  <a:cubicBezTo>
                    <a:pt x="994" y="188"/>
                    <a:pt x="994" y="188"/>
                    <a:pt x="994" y="188"/>
                  </a:cubicBezTo>
                  <a:cubicBezTo>
                    <a:pt x="1379" y="32"/>
                    <a:pt x="1379" y="32"/>
                    <a:pt x="1379" y="32"/>
                  </a:cubicBezTo>
                  <a:cubicBezTo>
                    <a:pt x="1461" y="0"/>
                    <a:pt x="1555" y="13"/>
                    <a:pt x="1625" y="66"/>
                  </a:cubicBezTo>
                  <a:cubicBezTo>
                    <a:pt x="1668" y="98"/>
                    <a:pt x="1676" y="158"/>
                    <a:pt x="1645" y="200"/>
                  </a:cubicBezTo>
                  <a:cubicBezTo>
                    <a:pt x="1636" y="212"/>
                    <a:pt x="1624" y="222"/>
                    <a:pt x="1610" y="228"/>
                  </a:cubicBezTo>
                  <a:cubicBezTo>
                    <a:pt x="975" y="541"/>
                    <a:pt x="975" y="541"/>
                    <a:pt x="975" y="541"/>
                  </a:cubicBezTo>
                  <a:cubicBezTo>
                    <a:pt x="896" y="577"/>
                    <a:pt x="809" y="596"/>
                    <a:pt x="722" y="5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FA9C7E52-20A1-4FAD-B692-EBAFC4456679}"/>
                </a:ext>
              </a:extLst>
            </p:cNvPr>
            <p:cNvSpPr>
              <a:spLocks noEditPoints="1"/>
            </p:cNvSpPr>
            <p:nvPr/>
          </p:nvSpPr>
          <p:spPr bwMode="auto">
            <a:xfrm>
              <a:off x="2470150" y="6249988"/>
              <a:ext cx="254000" cy="503237"/>
            </a:xfrm>
            <a:custGeom>
              <a:avLst/>
              <a:gdLst>
                <a:gd name="T0" fmla="*/ 277 w 333"/>
                <a:gd name="T1" fmla="*/ 665 h 665"/>
                <a:gd name="T2" fmla="*/ 56 w 333"/>
                <a:gd name="T3" fmla="*/ 665 h 665"/>
                <a:gd name="T4" fmla="*/ 0 w 333"/>
                <a:gd name="T5" fmla="*/ 609 h 665"/>
                <a:gd name="T6" fmla="*/ 0 w 333"/>
                <a:gd name="T7" fmla="*/ 56 h 665"/>
                <a:gd name="T8" fmla="*/ 56 w 333"/>
                <a:gd name="T9" fmla="*/ 0 h 665"/>
                <a:gd name="T10" fmla="*/ 277 w 333"/>
                <a:gd name="T11" fmla="*/ 0 h 665"/>
                <a:gd name="T12" fmla="*/ 333 w 333"/>
                <a:gd name="T13" fmla="*/ 56 h 665"/>
                <a:gd name="T14" fmla="*/ 333 w 333"/>
                <a:gd name="T15" fmla="*/ 609 h 665"/>
                <a:gd name="T16" fmla="*/ 277 w 333"/>
                <a:gd name="T17" fmla="*/ 665 h 665"/>
                <a:gd name="T18" fmla="*/ 56 w 333"/>
                <a:gd name="T19" fmla="*/ 56 h 665"/>
                <a:gd name="T20" fmla="*/ 56 w 333"/>
                <a:gd name="T21" fmla="*/ 609 h 665"/>
                <a:gd name="T22" fmla="*/ 277 w 333"/>
                <a:gd name="T23" fmla="*/ 609 h 665"/>
                <a:gd name="T24" fmla="*/ 277 w 333"/>
                <a:gd name="T25" fmla="*/ 56 h 665"/>
                <a:gd name="T26" fmla="*/ 277 w 333"/>
                <a:gd name="T27" fmla="*/ 56 h 665"/>
                <a:gd name="T28" fmla="*/ 56 w 333"/>
                <a:gd name="T29" fmla="*/ 56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 h="665">
                  <a:moveTo>
                    <a:pt x="277" y="665"/>
                  </a:moveTo>
                  <a:cubicBezTo>
                    <a:pt x="56" y="665"/>
                    <a:pt x="56" y="665"/>
                    <a:pt x="56" y="665"/>
                  </a:cubicBezTo>
                  <a:cubicBezTo>
                    <a:pt x="25" y="665"/>
                    <a:pt x="0" y="640"/>
                    <a:pt x="0" y="609"/>
                  </a:cubicBezTo>
                  <a:cubicBezTo>
                    <a:pt x="0" y="56"/>
                    <a:pt x="0" y="56"/>
                    <a:pt x="0" y="56"/>
                  </a:cubicBezTo>
                  <a:cubicBezTo>
                    <a:pt x="0" y="25"/>
                    <a:pt x="25" y="1"/>
                    <a:pt x="56" y="0"/>
                  </a:cubicBezTo>
                  <a:cubicBezTo>
                    <a:pt x="277" y="0"/>
                    <a:pt x="277" y="0"/>
                    <a:pt x="277" y="0"/>
                  </a:cubicBezTo>
                  <a:cubicBezTo>
                    <a:pt x="308" y="1"/>
                    <a:pt x="333" y="25"/>
                    <a:pt x="333" y="56"/>
                  </a:cubicBezTo>
                  <a:cubicBezTo>
                    <a:pt x="333" y="609"/>
                    <a:pt x="333" y="609"/>
                    <a:pt x="333" y="609"/>
                  </a:cubicBezTo>
                  <a:cubicBezTo>
                    <a:pt x="333" y="640"/>
                    <a:pt x="308" y="665"/>
                    <a:pt x="277" y="665"/>
                  </a:cubicBezTo>
                  <a:close/>
                  <a:moveTo>
                    <a:pt x="56" y="56"/>
                  </a:moveTo>
                  <a:cubicBezTo>
                    <a:pt x="56" y="609"/>
                    <a:pt x="56" y="609"/>
                    <a:pt x="56" y="609"/>
                  </a:cubicBezTo>
                  <a:cubicBezTo>
                    <a:pt x="277" y="609"/>
                    <a:pt x="277" y="609"/>
                    <a:pt x="277" y="609"/>
                  </a:cubicBezTo>
                  <a:cubicBezTo>
                    <a:pt x="277" y="56"/>
                    <a:pt x="277" y="56"/>
                    <a:pt x="277" y="56"/>
                  </a:cubicBezTo>
                  <a:cubicBezTo>
                    <a:pt x="277" y="56"/>
                    <a:pt x="277" y="56"/>
                    <a:pt x="277" y="56"/>
                  </a:cubicBezTo>
                  <a:lnTo>
                    <a:pt x="5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E4A9537E-2D5A-4DC1-BE64-9A67E5510B86}"/>
                </a:ext>
              </a:extLst>
            </p:cNvPr>
            <p:cNvSpPr>
              <a:spLocks noEditPoints="1"/>
            </p:cNvSpPr>
            <p:nvPr/>
          </p:nvSpPr>
          <p:spPr bwMode="auto">
            <a:xfrm>
              <a:off x="2943225" y="5470525"/>
              <a:ext cx="214313" cy="758825"/>
            </a:xfrm>
            <a:custGeom>
              <a:avLst/>
              <a:gdLst>
                <a:gd name="T0" fmla="*/ 256 w 284"/>
                <a:gd name="T1" fmla="*/ 1003 h 1003"/>
                <a:gd name="T2" fmla="*/ 28 w 284"/>
                <a:gd name="T3" fmla="*/ 1003 h 1003"/>
                <a:gd name="T4" fmla="*/ 0 w 284"/>
                <a:gd name="T5" fmla="*/ 975 h 1003"/>
                <a:gd name="T6" fmla="*/ 0 w 284"/>
                <a:gd name="T7" fmla="*/ 27 h 1003"/>
                <a:gd name="T8" fmla="*/ 28 w 284"/>
                <a:gd name="T9" fmla="*/ 0 h 1003"/>
                <a:gd name="T10" fmla="*/ 256 w 284"/>
                <a:gd name="T11" fmla="*/ 0 h 1003"/>
                <a:gd name="T12" fmla="*/ 284 w 284"/>
                <a:gd name="T13" fmla="*/ 27 h 1003"/>
                <a:gd name="T14" fmla="*/ 284 w 284"/>
                <a:gd name="T15" fmla="*/ 975 h 1003"/>
                <a:gd name="T16" fmla="*/ 256 w 284"/>
                <a:gd name="T17" fmla="*/ 1003 h 1003"/>
                <a:gd name="T18" fmla="*/ 56 w 284"/>
                <a:gd name="T19" fmla="*/ 947 h 1003"/>
                <a:gd name="T20" fmla="*/ 229 w 284"/>
                <a:gd name="T21" fmla="*/ 947 h 1003"/>
                <a:gd name="T22" fmla="*/ 229 w 284"/>
                <a:gd name="T23" fmla="*/ 55 h 1003"/>
                <a:gd name="T24" fmla="*/ 56 w 284"/>
                <a:gd name="T25" fmla="*/ 55 h 1003"/>
                <a:gd name="T26" fmla="*/ 56 w 284"/>
                <a:gd name="T27" fmla="*/ 94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003">
                  <a:moveTo>
                    <a:pt x="256" y="1003"/>
                  </a:moveTo>
                  <a:cubicBezTo>
                    <a:pt x="28" y="1003"/>
                    <a:pt x="28" y="1003"/>
                    <a:pt x="28" y="1003"/>
                  </a:cubicBezTo>
                  <a:cubicBezTo>
                    <a:pt x="13" y="1003"/>
                    <a:pt x="0" y="990"/>
                    <a:pt x="0" y="975"/>
                  </a:cubicBezTo>
                  <a:cubicBezTo>
                    <a:pt x="0" y="27"/>
                    <a:pt x="0" y="27"/>
                    <a:pt x="0" y="27"/>
                  </a:cubicBezTo>
                  <a:cubicBezTo>
                    <a:pt x="0" y="12"/>
                    <a:pt x="13" y="0"/>
                    <a:pt x="28" y="0"/>
                  </a:cubicBezTo>
                  <a:cubicBezTo>
                    <a:pt x="256" y="0"/>
                    <a:pt x="256" y="0"/>
                    <a:pt x="256" y="0"/>
                  </a:cubicBezTo>
                  <a:cubicBezTo>
                    <a:pt x="272" y="0"/>
                    <a:pt x="284" y="12"/>
                    <a:pt x="284" y="27"/>
                  </a:cubicBezTo>
                  <a:cubicBezTo>
                    <a:pt x="284" y="975"/>
                    <a:pt x="284" y="975"/>
                    <a:pt x="284" y="975"/>
                  </a:cubicBezTo>
                  <a:cubicBezTo>
                    <a:pt x="284" y="990"/>
                    <a:pt x="272" y="1003"/>
                    <a:pt x="256" y="1003"/>
                  </a:cubicBezTo>
                  <a:close/>
                  <a:moveTo>
                    <a:pt x="56" y="947"/>
                  </a:moveTo>
                  <a:cubicBezTo>
                    <a:pt x="229" y="947"/>
                    <a:pt x="229" y="947"/>
                    <a:pt x="229" y="947"/>
                  </a:cubicBezTo>
                  <a:cubicBezTo>
                    <a:pt x="229" y="55"/>
                    <a:pt x="229" y="55"/>
                    <a:pt x="229" y="55"/>
                  </a:cubicBezTo>
                  <a:cubicBezTo>
                    <a:pt x="56" y="55"/>
                    <a:pt x="56" y="55"/>
                    <a:pt x="56" y="55"/>
                  </a:cubicBezTo>
                  <a:lnTo>
                    <a:pt x="56" y="9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1BC18E53-7F4F-4B4E-8FFF-923F4262AC00}"/>
                </a:ext>
              </a:extLst>
            </p:cNvPr>
            <p:cNvSpPr>
              <a:spLocks noEditPoints="1"/>
            </p:cNvSpPr>
            <p:nvPr/>
          </p:nvSpPr>
          <p:spPr bwMode="auto">
            <a:xfrm>
              <a:off x="3249613" y="5657850"/>
              <a:ext cx="214313" cy="571500"/>
            </a:xfrm>
            <a:custGeom>
              <a:avLst/>
              <a:gdLst>
                <a:gd name="T0" fmla="*/ 256 w 283"/>
                <a:gd name="T1" fmla="*/ 754 h 754"/>
                <a:gd name="T2" fmla="*/ 27 w 283"/>
                <a:gd name="T3" fmla="*/ 754 h 754"/>
                <a:gd name="T4" fmla="*/ 0 w 283"/>
                <a:gd name="T5" fmla="*/ 726 h 754"/>
                <a:gd name="T6" fmla="*/ 0 w 283"/>
                <a:gd name="T7" fmla="*/ 27 h 754"/>
                <a:gd name="T8" fmla="*/ 27 w 283"/>
                <a:gd name="T9" fmla="*/ 0 h 754"/>
                <a:gd name="T10" fmla="*/ 256 w 283"/>
                <a:gd name="T11" fmla="*/ 0 h 754"/>
                <a:gd name="T12" fmla="*/ 283 w 283"/>
                <a:gd name="T13" fmla="*/ 27 h 754"/>
                <a:gd name="T14" fmla="*/ 283 w 283"/>
                <a:gd name="T15" fmla="*/ 726 h 754"/>
                <a:gd name="T16" fmla="*/ 256 w 283"/>
                <a:gd name="T17" fmla="*/ 754 h 754"/>
                <a:gd name="T18" fmla="*/ 55 w 283"/>
                <a:gd name="T19" fmla="*/ 698 h 754"/>
                <a:gd name="T20" fmla="*/ 228 w 283"/>
                <a:gd name="T21" fmla="*/ 698 h 754"/>
                <a:gd name="T22" fmla="*/ 228 w 283"/>
                <a:gd name="T23" fmla="*/ 55 h 754"/>
                <a:gd name="T24" fmla="*/ 55 w 283"/>
                <a:gd name="T25" fmla="*/ 55 h 754"/>
                <a:gd name="T26" fmla="*/ 55 w 283"/>
                <a:gd name="T27" fmla="*/ 69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3" h="754">
                  <a:moveTo>
                    <a:pt x="256" y="754"/>
                  </a:moveTo>
                  <a:cubicBezTo>
                    <a:pt x="27" y="754"/>
                    <a:pt x="27" y="754"/>
                    <a:pt x="27" y="754"/>
                  </a:cubicBezTo>
                  <a:cubicBezTo>
                    <a:pt x="12" y="754"/>
                    <a:pt x="0" y="741"/>
                    <a:pt x="0" y="726"/>
                  </a:cubicBezTo>
                  <a:cubicBezTo>
                    <a:pt x="0" y="27"/>
                    <a:pt x="0" y="27"/>
                    <a:pt x="0" y="27"/>
                  </a:cubicBezTo>
                  <a:cubicBezTo>
                    <a:pt x="0" y="12"/>
                    <a:pt x="12" y="0"/>
                    <a:pt x="27" y="0"/>
                  </a:cubicBezTo>
                  <a:cubicBezTo>
                    <a:pt x="256" y="0"/>
                    <a:pt x="256" y="0"/>
                    <a:pt x="256" y="0"/>
                  </a:cubicBezTo>
                  <a:cubicBezTo>
                    <a:pt x="271" y="0"/>
                    <a:pt x="283" y="12"/>
                    <a:pt x="283" y="27"/>
                  </a:cubicBezTo>
                  <a:cubicBezTo>
                    <a:pt x="283" y="726"/>
                    <a:pt x="283" y="726"/>
                    <a:pt x="283" y="726"/>
                  </a:cubicBezTo>
                  <a:cubicBezTo>
                    <a:pt x="283" y="741"/>
                    <a:pt x="271" y="754"/>
                    <a:pt x="256" y="754"/>
                  </a:cubicBezTo>
                  <a:close/>
                  <a:moveTo>
                    <a:pt x="55" y="698"/>
                  </a:moveTo>
                  <a:cubicBezTo>
                    <a:pt x="228" y="698"/>
                    <a:pt x="228" y="698"/>
                    <a:pt x="228" y="698"/>
                  </a:cubicBezTo>
                  <a:cubicBezTo>
                    <a:pt x="228" y="55"/>
                    <a:pt x="228" y="55"/>
                    <a:pt x="228" y="55"/>
                  </a:cubicBezTo>
                  <a:cubicBezTo>
                    <a:pt x="55" y="55"/>
                    <a:pt x="55" y="55"/>
                    <a:pt x="55" y="55"/>
                  </a:cubicBezTo>
                  <a:lnTo>
                    <a:pt x="55" y="6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A28ADF47-1CB1-47A4-94B5-0DA273A83E40}"/>
                </a:ext>
              </a:extLst>
            </p:cNvPr>
            <p:cNvSpPr>
              <a:spLocks noEditPoints="1"/>
            </p:cNvSpPr>
            <p:nvPr/>
          </p:nvSpPr>
          <p:spPr bwMode="auto">
            <a:xfrm>
              <a:off x="3554413" y="5867400"/>
              <a:ext cx="215900" cy="361950"/>
            </a:xfrm>
            <a:custGeom>
              <a:avLst/>
              <a:gdLst>
                <a:gd name="T0" fmla="*/ 256 w 284"/>
                <a:gd name="T1" fmla="*/ 478 h 478"/>
                <a:gd name="T2" fmla="*/ 28 w 284"/>
                <a:gd name="T3" fmla="*/ 478 h 478"/>
                <a:gd name="T4" fmla="*/ 0 w 284"/>
                <a:gd name="T5" fmla="*/ 450 h 478"/>
                <a:gd name="T6" fmla="*/ 0 w 284"/>
                <a:gd name="T7" fmla="*/ 28 h 478"/>
                <a:gd name="T8" fmla="*/ 28 w 284"/>
                <a:gd name="T9" fmla="*/ 0 h 478"/>
                <a:gd name="T10" fmla="*/ 256 w 284"/>
                <a:gd name="T11" fmla="*/ 0 h 478"/>
                <a:gd name="T12" fmla="*/ 284 w 284"/>
                <a:gd name="T13" fmla="*/ 28 h 478"/>
                <a:gd name="T14" fmla="*/ 284 w 284"/>
                <a:gd name="T15" fmla="*/ 450 h 478"/>
                <a:gd name="T16" fmla="*/ 256 w 284"/>
                <a:gd name="T17" fmla="*/ 478 h 478"/>
                <a:gd name="T18" fmla="*/ 55 w 284"/>
                <a:gd name="T19" fmla="*/ 422 h 478"/>
                <a:gd name="T20" fmla="*/ 228 w 284"/>
                <a:gd name="T21" fmla="*/ 422 h 478"/>
                <a:gd name="T22" fmla="*/ 228 w 284"/>
                <a:gd name="T23" fmla="*/ 56 h 478"/>
                <a:gd name="T24" fmla="*/ 55 w 284"/>
                <a:gd name="T25" fmla="*/ 56 h 478"/>
                <a:gd name="T26" fmla="*/ 55 w 284"/>
                <a:gd name="T27" fmla="*/ 422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478">
                  <a:moveTo>
                    <a:pt x="256" y="478"/>
                  </a:moveTo>
                  <a:cubicBezTo>
                    <a:pt x="28" y="478"/>
                    <a:pt x="28" y="478"/>
                    <a:pt x="28" y="478"/>
                  </a:cubicBezTo>
                  <a:cubicBezTo>
                    <a:pt x="12" y="478"/>
                    <a:pt x="0" y="465"/>
                    <a:pt x="0" y="450"/>
                  </a:cubicBezTo>
                  <a:cubicBezTo>
                    <a:pt x="0" y="28"/>
                    <a:pt x="0" y="28"/>
                    <a:pt x="0" y="28"/>
                  </a:cubicBezTo>
                  <a:cubicBezTo>
                    <a:pt x="0" y="13"/>
                    <a:pt x="12" y="0"/>
                    <a:pt x="28" y="0"/>
                  </a:cubicBezTo>
                  <a:cubicBezTo>
                    <a:pt x="256" y="0"/>
                    <a:pt x="256" y="0"/>
                    <a:pt x="256" y="0"/>
                  </a:cubicBezTo>
                  <a:cubicBezTo>
                    <a:pt x="271" y="0"/>
                    <a:pt x="284" y="13"/>
                    <a:pt x="284" y="28"/>
                  </a:cubicBezTo>
                  <a:cubicBezTo>
                    <a:pt x="284" y="450"/>
                    <a:pt x="284" y="450"/>
                    <a:pt x="284" y="450"/>
                  </a:cubicBezTo>
                  <a:cubicBezTo>
                    <a:pt x="284" y="465"/>
                    <a:pt x="271" y="478"/>
                    <a:pt x="256" y="478"/>
                  </a:cubicBezTo>
                  <a:close/>
                  <a:moveTo>
                    <a:pt x="55" y="422"/>
                  </a:moveTo>
                  <a:cubicBezTo>
                    <a:pt x="228" y="422"/>
                    <a:pt x="228" y="422"/>
                    <a:pt x="228" y="422"/>
                  </a:cubicBezTo>
                  <a:cubicBezTo>
                    <a:pt x="228" y="56"/>
                    <a:pt x="228" y="56"/>
                    <a:pt x="228" y="56"/>
                  </a:cubicBezTo>
                  <a:cubicBezTo>
                    <a:pt x="55" y="56"/>
                    <a:pt x="55" y="56"/>
                    <a:pt x="55" y="56"/>
                  </a:cubicBezTo>
                  <a:lnTo>
                    <a:pt x="55" y="4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55">
            <a:extLst>
              <a:ext uri="{FF2B5EF4-FFF2-40B4-BE49-F238E27FC236}">
                <a16:creationId xmlns:a16="http://schemas.microsoft.com/office/drawing/2014/main" id="{2EDB8B30-771F-4D24-A482-5E9597BDB77A}"/>
              </a:ext>
            </a:extLst>
          </p:cNvPr>
          <p:cNvGrpSpPr/>
          <p:nvPr/>
        </p:nvGrpSpPr>
        <p:grpSpPr>
          <a:xfrm>
            <a:off x="6167162" y="2776058"/>
            <a:ext cx="673543" cy="640672"/>
            <a:chOff x="2541588" y="5030788"/>
            <a:chExt cx="1989138" cy="1865313"/>
          </a:xfrm>
          <a:solidFill>
            <a:schemeClr val="bg1"/>
          </a:solidFill>
        </p:grpSpPr>
        <p:sp>
          <p:nvSpPr>
            <p:cNvPr id="26" name="Freeform 14">
              <a:extLst>
                <a:ext uri="{FF2B5EF4-FFF2-40B4-BE49-F238E27FC236}">
                  <a16:creationId xmlns:a16="http://schemas.microsoft.com/office/drawing/2014/main" id="{1807A203-1E3E-41A3-BD83-62BDD3778C92}"/>
                </a:ext>
              </a:extLst>
            </p:cNvPr>
            <p:cNvSpPr>
              <a:spLocks noEditPoints="1"/>
            </p:cNvSpPr>
            <p:nvPr/>
          </p:nvSpPr>
          <p:spPr bwMode="auto">
            <a:xfrm>
              <a:off x="2922587" y="5030788"/>
              <a:ext cx="1608139" cy="1865313"/>
            </a:xfrm>
            <a:custGeom>
              <a:avLst/>
              <a:gdLst>
                <a:gd name="T0" fmla="*/ 697 w 1707"/>
                <a:gd name="T1" fmla="*/ 1938 h 1979"/>
                <a:gd name="T2" fmla="*/ 11 w 1707"/>
                <a:gd name="T3" fmla="*/ 1653 h 1979"/>
                <a:gd name="T4" fmla="*/ 11 w 1707"/>
                <a:gd name="T5" fmla="*/ 1614 h 1979"/>
                <a:gd name="T6" fmla="*/ 285 w 1707"/>
                <a:gd name="T7" fmla="*/ 1340 h 1979"/>
                <a:gd name="T8" fmla="*/ 324 w 1707"/>
                <a:gd name="T9" fmla="*/ 1340 h 1979"/>
                <a:gd name="T10" fmla="*/ 1068 w 1707"/>
                <a:gd name="T11" fmla="*/ 1341 h 1979"/>
                <a:gd name="T12" fmla="*/ 1069 w 1707"/>
                <a:gd name="T13" fmla="*/ 598 h 1979"/>
                <a:gd name="T14" fmla="*/ 697 w 1707"/>
                <a:gd name="T15" fmla="*/ 443 h 1979"/>
                <a:gd name="T16" fmla="*/ 669 w 1707"/>
                <a:gd name="T17" fmla="*/ 415 h 1979"/>
                <a:gd name="T18" fmla="*/ 669 w 1707"/>
                <a:gd name="T19" fmla="*/ 28 h 1979"/>
                <a:gd name="T20" fmla="*/ 697 w 1707"/>
                <a:gd name="T21" fmla="*/ 0 h 1979"/>
                <a:gd name="T22" fmla="*/ 1665 w 1707"/>
                <a:gd name="T23" fmla="*/ 969 h 1979"/>
                <a:gd name="T24" fmla="*/ 697 w 1707"/>
                <a:gd name="T25" fmla="*/ 1938 h 1979"/>
                <a:gd name="T26" fmla="*/ 70 w 1707"/>
                <a:gd name="T27" fmla="*/ 1634 h 1979"/>
                <a:gd name="T28" fmla="*/ 1361 w 1707"/>
                <a:gd name="T29" fmla="*/ 1595 h 1979"/>
                <a:gd name="T30" fmla="*/ 1323 w 1707"/>
                <a:gd name="T31" fmla="*/ 304 h 1979"/>
                <a:gd name="T32" fmla="*/ 724 w 1707"/>
                <a:gd name="T33" fmla="*/ 56 h 1979"/>
                <a:gd name="T34" fmla="*/ 724 w 1707"/>
                <a:gd name="T35" fmla="*/ 388 h 1979"/>
                <a:gd name="T36" fmla="*/ 1277 w 1707"/>
                <a:gd name="T37" fmla="*/ 997 h 1979"/>
                <a:gd name="T38" fmla="*/ 669 w 1707"/>
                <a:gd name="T39" fmla="*/ 1550 h 1979"/>
                <a:gd name="T40" fmla="*/ 305 w 1707"/>
                <a:gd name="T41" fmla="*/ 1398 h 1979"/>
                <a:gd name="T42" fmla="*/ 70 w 1707"/>
                <a:gd name="T43" fmla="*/ 1634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07" h="1979">
                  <a:moveTo>
                    <a:pt x="697" y="1938"/>
                  </a:moveTo>
                  <a:cubicBezTo>
                    <a:pt x="439" y="1938"/>
                    <a:pt x="192" y="1836"/>
                    <a:pt x="11" y="1653"/>
                  </a:cubicBezTo>
                  <a:cubicBezTo>
                    <a:pt x="0" y="1643"/>
                    <a:pt x="0" y="1625"/>
                    <a:pt x="11" y="1614"/>
                  </a:cubicBezTo>
                  <a:cubicBezTo>
                    <a:pt x="285" y="1340"/>
                    <a:pt x="285" y="1340"/>
                    <a:pt x="285" y="1340"/>
                  </a:cubicBezTo>
                  <a:cubicBezTo>
                    <a:pt x="296" y="1329"/>
                    <a:pt x="313" y="1329"/>
                    <a:pt x="324" y="1340"/>
                  </a:cubicBezTo>
                  <a:cubicBezTo>
                    <a:pt x="529" y="1546"/>
                    <a:pt x="862" y="1546"/>
                    <a:pt x="1068" y="1341"/>
                  </a:cubicBezTo>
                  <a:cubicBezTo>
                    <a:pt x="1274" y="1136"/>
                    <a:pt x="1274" y="803"/>
                    <a:pt x="1069" y="598"/>
                  </a:cubicBezTo>
                  <a:cubicBezTo>
                    <a:pt x="970" y="499"/>
                    <a:pt x="836" y="443"/>
                    <a:pt x="697" y="443"/>
                  </a:cubicBezTo>
                  <a:cubicBezTo>
                    <a:pt x="681" y="443"/>
                    <a:pt x="669" y="431"/>
                    <a:pt x="669" y="415"/>
                  </a:cubicBezTo>
                  <a:cubicBezTo>
                    <a:pt x="669" y="28"/>
                    <a:pt x="669" y="28"/>
                    <a:pt x="669" y="28"/>
                  </a:cubicBezTo>
                  <a:cubicBezTo>
                    <a:pt x="669" y="13"/>
                    <a:pt x="681" y="0"/>
                    <a:pt x="697" y="0"/>
                  </a:cubicBezTo>
                  <a:cubicBezTo>
                    <a:pt x="1232" y="1"/>
                    <a:pt x="1665" y="434"/>
                    <a:pt x="1665" y="969"/>
                  </a:cubicBezTo>
                  <a:cubicBezTo>
                    <a:pt x="1665" y="1504"/>
                    <a:pt x="1231" y="1937"/>
                    <a:pt x="697" y="1938"/>
                  </a:cubicBezTo>
                  <a:close/>
                  <a:moveTo>
                    <a:pt x="70" y="1634"/>
                  </a:moveTo>
                  <a:cubicBezTo>
                    <a:pt x="437" y="1979"/>
                    <a:pt x="1015" y="1962"/>
                    <a:pt x="1361" y="1595"/>
                  </a:cubicBezTo>
                  <a:cubicBezTo>
                    <a:pt x="1707" y="1228"/>
                    <a:pt x="1690" y="650"/>
                    <a:pt x="1323" y="304"/>
                  </a:cubicBezTo>
                  <a:cubicBezTo>
                    <a:pt x="1160" y="151"/>
                    <a:pt x="947" y="63"/>
                    <a:pt x="724" y="56"/>
                  </a:cubicBezTo>
                  <a:cubicBezTo>
                    <a:pt x="724" y="388"/>
                    <a:pt x="724" y="388"/>
                    <a:pt x="724" y="388"/>
                  </a:cubicBezTo>
                  <a:cubicBezTo>
                    <a:pt x="1045" y="404"/>
                    <a:pt x="1292" y="676"/>
                    <a:pt x="1277" y="997"/>
                  </a:cubicBezTo>
                  <a:cubicBezTo>
                    <a:pt x="1262" y="1317"/>
                    <a:pt x="990" y="1565"/>
                    <a:pt x="669" y="1550"/>
                  </a:cubicBezTo>
                  <a:cubicBezTo>
                    <a:pt x="534" y="1543"/>
                    <a:pt x="405" y="1490"/>
                    <a:pt x="305" y="1398"/>
                  </a:cubicBezTo>
                  <a:lnTo>
                    <a:pt x="70" y="16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5072A23F-4615-4C69-9547-B44F299F35C5}"/>
                </a:ext>
              </a:extLst>
            </p:cNvPr>
            <p:cNvSpPr>
              <a:spLocks noEditPoints="1"/>
            </p:cNvSpPr>
            <p:nvPr/>
          </p:nvSpPr>
          <p:spPr bwMode="auto">
            <a:xfrm>
              <a:off x="2541588" y="5046663"/>
              <a:ext cx="889000" cy="1419225"/>
            </a:xfrm>
            <a:custGeom>
              <a:avLst/>
              <a:gdLst>
                <a:gd name="T0" fmla="*/ 322 w 944"/>
                <a:gd name="T1" fmla="*/ 1506 h 1506"/>
                <a:gd name="T2" fmla="*/ 319 w 944"/>
                <a:gd name="T3" fmla="*/ 1506 h 1506"/>
                <a:gd name="T4" fmla="*/ 299 w 944"/>
                <a:gd name="T5" fmla="*/ 1494 h 1506"/>
                <a:gd name="T6" fmla="*/ 562 w 944"/>
                <a:gd name="T7" fmla="*/ 149 h 1506"/>
                <a:gd name="T8" fmla="*/ 911 w 944"/>
                <a:gd name="T9" fmla="*/ 3 h 1506"/>
                <a:gd name="T10" fmla="*/ 943 w 944"/>
                <a:gd name="T11" fmla="*/ 25 h 1506"/>
                <a:gd name="T12" fmla="*/ 944 w 944"/>
                <a:gd name="T13" fmla="*/ 31 h 1506"/>
                <a:gd name="T14" fmla="*/ 944 w 944"/>
                <a:gd name="T15" fmla="*/ 433 h 1506"/>
                <a:gd name="T16" fmla="*/ 926 w 944"/>
                <a:gd name="T17" fmla="*/ 459 h 1506"/>
                <a:gd name="T18" fmla="*/ 578 w 944"/>
                <a:gd name="T19" fmla="*/ 953 h 1506"/>
                <a:gd name="T20" fmla="*/ 633 w 944"/>
                <a:gd name="T21" fmla="*/ 1187 h 1506"/>
                <a:gd name="T22" fmla="*/ 627 w 944"/>
                <a:gd name="T23" fmla="*/ 1220 h 1506"/>
                <a:gd name="T24" fmla="*/ 341 w 944"/>
                <a:gd name="T25" fmla="*/ 1498 h 1506"/>
                <a:gd name="T26" fmla="*/ 322 w 944"/>
                <a:gd name="T27" fmla="*/ 1506 h 1506"/>
                <a:gd name="T28" fmla="*/ 888 w 944"/>
                <a:gd name="T29" fmla="*/ 65 h 1506"/>
                <a:gd name="T30" fmla="*/ 215 w 944"/>
                <a:gd name="T31" fmla="*/ 1168 h 1506"/>
                <a:gd name="T32" fmla="*/ 327 w 944"/>
                <a:gd name="T33" fmla="*/ 1435 h 1506"/>
                <a:gd name="T34" fmla="*/ 575 w 944"/>
                <a:gd name="T35" fmla="*/ 1194 h 1506"/>
                <a:gd name="T36" fmla="*/ 522 w 944"/>
                <a:gd name="T37" fmla="*/ 953 h 1506"/>
                <a:gd name="T38" fmla="*/ 888 w 944"/>
                <a:gd name="T39" fmla="*/ 414 h 1506"/>
                <a:gd name="T40" fmla="*/ 888 w 944"/>
                <a:gd name="T41" fmla="*/ 6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4" h="1506">
                  <a:moveTo>
                    <a:pt x="322" y="1506"/>
                  </a:moveTo>
                  <a:cubicBezTo>
                    <a:pt x="321" y="1506"/>
                    <a:pt x="320" y="1506"/>
                    <a:pt x="319" y="1506"/>
                  </a:cubicBezTo>
                  <a:cubicBezTo>
                    <a:pt x="311" y="1505"/>
                    <a:pt x="304" y="1501"/>
                    <a:pt x="299" y="1494"/>
                  </a:cubicBezTo>
                  <a:cubicBezTo>
                    <a:pt x="0" y="1050"/>
                    <a:pt x="118" y="448"/>
                    <a:pt x="562" y="149"/>
                  </a:cubicBezTo>
                  <a:cubicBezTo>
                    <a:pt x="668" y="78"/>
                    <a:pt x="786" y="29"/>
                    <a:pt x="911" y="3"/>
                  </a:cubicBezTo>
                  <a:cubicBezTo>
                    <a:pt x="926" y="0"/>
                    <a:pt x="940" y="10"/>
                    <a:pt x="943" y="25"/>
                  </a:cubicBezTo>
                  <a:cubicBezTo>
                    <a:pt x="944" y="27"/>
                    <a:pt x="944" y="29"/>
                    <a:pt x="944" y="31"/>
                  </a:cubicBezTo>
                  <a:cubicBezTo>
                    <a:pt x="944" y="433"/>
                    <a:pt x="944" y="433"/>
                    <a:pt x="944" y="433"/>
                  </a:cubicBezTo>
                  <a:cubicBezTo>
                    <a:pt x="944" y="445"/>
                    <a:pt x="937" y="455"/>
                    <a:pt x="926" y="459"/>
                  </a:cubicBezTo>
                  <a:cubicBezTo>
                    <a:pt x="717" y="534"/>
                    <a:pt x="578" y="732"/>
                    <a:pt x="578" y="953"/>
                  </a:cubicBezTo>
                  <a:cubicBezTo>
                    <a:pt x="578" y="1034"/>
                    <a:pt x="596" y="1115"/>
                    <a:pt x="633" y="1187"/>
                  </a:cubicBezTo>
                  <a:cubicBezTo>
                    <a:pt x="638" y="1198"/>
                    <a:pt x="636" y="1211"/>
                    <a:pt x="627" y="1220"/>
                  </a:cubicBezTo>
                  <a:cubicBezTo>
                    <a:pt x="341" y="1498"/>
                    <a:pt x="341" y="1498"/>
                    <a:pt x="341" y="1498"/>
                  </a:cubicBezTo>
                  <a:cubicBezTo>
                    <a:pt x="336" y="1503"/>
                    <a:pt x="329" y="1506"/>
                    <a:pt x="322" y="1506"/>
                  </a:cubicBezTo>
                  <a:close/>
                  <a:moveTo>
                    <a:pt x="888" y="65"/>
                  </a:moveTo>
                  <a:cubicBezTo>
                    <a:pt x="398" y="184"/>
                    <a:pt x="96" y="677"/>
                    <a:pt x="215" y="1168"/>
                  </a:cubicBezTo>
                  <a:cubicBezTo>
                    <a:pt x="238" y="1262"/>
                    <a:pt x="275" y="1353"/>
                    <a:pt x="327" y="1435"/>
                  </a:cubicBezTo>
                  <a:cubicBezTo>
                    <a:pt x="575" y="1194"/>
                    <a:pt x="575" y="1194"/>
                    <a:pt x="575" y="1194"/>
                  </a:cubicBezTo>
                  <a:cubicBezTo>
                    <a:pt x="540" y="1118"/>
                    <a:pt x="522" y="1036"/>
                    <a:pt x="522" y="953"/>
                  </a:cubicBezTo>
                  <a:cubicBezTo>
                    <a:pt x="523" y="715"/>
                    <a:pt x="668" y="502"/>
                    <a:pt x="888" y="414"/>
                  </a:cubicBezTo>
                  <a:lnTo>
                    <a:pt x="88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81ED96D5-8085-4B8C-9A82-F9241F15124E}"/>
                </a:ext>
              </a:extLst>
            </p:cNvPr>
            <p:cNvSpPr>
              <a:spLocks noEditPoints="1"/>
            </p:cNvSpPr>
            <p:nvPr/>
          </p:nvSpPr>
          <p:spPr bwMode="auto">
            <a:xfrm>
              <a:off x="3273425" y="5637213"/>
              <a:ext cx="612775" cy="614363"/>
            </a:xfrm>
            <a:custGeom>
              <a:avLst/>
              <a:gdLst>
                <a:gd name="T0" fmla="*/ 326 w 651"/>
                <a:gd name="T1" fmla="*/ 652 h 652"/>
                <a:gd name="T2" fmla="*/ 0 w 651"/>
                <a:gd name="T3" fmla="*/ 326 h 652"/>
                <a:gd name="T4" fmla="*/ 326 w 651"/>
                <a:gd name="T5" fmla="*/ 0 h 652"/>
                <a:gd name="T6" fmla="*/ 651 w 651"/>
                <a:gd name="T7" fmla="*/ 326 h 652"/>
                <a:gd name="T8" fmla="*/ 651 w 651"/>
                <a:gd name="T9" fmla="*/ 326 h 652"/>
                <a:gd name="T10" fmla="*/ 326 w 651"/>
                <a:gd name="T11" fmla="*/ 652 h 652"/>
                <a:gd name="T12" fmla="*/ 326 w 651"/>
                <a:gd name="T13" fmla="*/ 56 h 652"/>
                <a:gd name="T14" fmla="*/ 55 w 651"/>
                <a:gd name="T15" fmla="*/ 326 h 652"/>
                <a:gd name="T16" fmla="*/ 326 w 651"/>
                <a:gd name="T17" fmla="*/ 596 h 652"/>
                <a:gd name="T18" fmla="*/ 596 w 651"/>
                <a:gd name="T19" fmla="*/ 326 h 652"/>
                <a:gd name="T20" fmla="*/ 596 w 651"/>
                <a:gd name="T21" fmla="*/ 326 h 652"/>
                <a:gd name="T22" fmla="*/ 326 w 651"/>
                <a:gd name="T23" fmla="*/ 5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652">
                  <a:moveTo>
                    <a:pt x="326" y="652"/>
                  </a:moveTo>
                  <a:cubicBezTo>
                    <a:pt x="146" y="652"/>
                    <a:pt x="0" y="506"/>
                    <a:pt x="0" y="326"/>
                  </a:cubicBezTo>
                  <a:cubicBezTo>
                    <a:pt x="0" y="146"/>
                    <a:pt x="146" y="0"/>
                    <a:pt x="326" y="0"/>
                  </a:cubicBezTo>
                  <a:cubicBezTo>
                    <a:pt x="505" y="0"/>
                    <a:pt x="651" y="146"/>
                    <a:pt x="651" y="326"/>
                  </a:cubicBezTo>
                  <a:cubicBezTo>
                    <a:pt x="651" y="326"/>
                    <a:pt x="651" y="326"/>
                    <a:pt x="651" y="326"/>
                  </a:cubicBezTo>
                  <a:cubicBezTo>
                    <a:pt x="651" y="506"/>
                    <a:pt x="505" y="652"/>
                    <a:pt x="326" y="652"/>
                  </a:cubicBezTo>
                  <a:close/>
                  <a:moveTo>
                    <a:pt x="326" y="56"/>
                  </a:moveTo>
                  <a:cubicBezTo>
                    <a:pt x="176" y="56"/>
                    <a:pt x="55" y="177"/>
                    <a:pt x="55" y="326"/>
                  </a:cubicBezTo>
                  <a:cubicBezTo>
                    <a:pt x="55" y="475"/>
                    <a:pt x="176" y="596"/>
                    <a:pt x="326" y="596"/>
                  </a:cubicBezTo>
                  <a:cubicBezTo>
                    <a:pt x="475" y="596"/>
                    <a:pt x="596" y="475"/>
                    <a:pt x="596" y="326"/>
                  </a:cubicBezTo>
                  <a:cubicBezTo>
                    <a:pt x="596" y="326"/>
                    <a:pt x="596" y="326"/>
                    <a:pt x="596" y="326"/>
                  </a:cubicBezTo>
                  <a:cubicBezTo>
                    <a:pt x="596" y="177"/>
                    <a:pt x="475" y="56"/>
                    <a:pt x="32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66">
            <a:extLst>
              <a:ext uri="{FF2B5EF4-FFF2-40B4-BE49-F238E27FC236}">
                <a16:creationId xmlns:a16="http://schemas.microsoft.com/office/drawing/2014/main" id="{B15C9CA2-23E1-42DB-974B-5E88F66447AB}"/>
              </a:ext>
            </a:extLst>
          </p:cNvPr>
          <p:cNvGrpSpPr/>
          <p:nvPr/>
        </p:nvGrpSpPr>
        <p:grpSpPr>
          <a:xfrm>
            <a:off x="6178055" y="4044478"/>
            <a:ext cx="611505" cy="465087"/>
            <a:chOff x="7999413" y="2595563"/>
            <a:chExt cx="676275" cy="514351"/>
          </a:xfrm>
          <a:solidFill>
            <a:srgbClr val="FFFFFF"/>
          </a:solidFill>
        </p:grpSpPr>
        <p:sp>
          <p:nvSpPr>
            <p:cNvPr id="37" name="Freeform 5">
              <a:extLst>
                <a:ext uri="{FF2B5EF4-FFF2-40B4-BE49-F238E27FC236}">
                  <a16:creationId xmlns:a16="http://schemas.microsoft.com/office/drawing/2014/main" id="{CA5DDFA6-BBE0-4219-9A90-69C35EBF21C4}"/>
                </a:ext>
              </a:extLst>
            </p:cNvPr>
            <p:cNvSpPr>
              <a:spLocks noEditPoints="1"/>
            </p:cNvSpPr>
            <p:nvPr/>
          </p:nvSpPr>
          <p:spPr bwMode="auto">
            <a:xfrm>
              <a:off x="7999413" y="2997201"/>
              <a:ext cx="676275" cy="112713"/>
            </a:xfrm>
            <a:custGeom>
              <a:avLst/>
              <a:gdLst>
                <a:gd name="T0" fmla="*/ 1771 w 1964"/>
                <a:gd name="T1" fmla="*/ 328 h 328"/>
                <a:gd name="T2" fmla="*/ 193 w 1964"/>
                <a:gd name="T3" fmla="*/ 328 h 328"/>
                <a:gd name="T4" fmla="*/ 0 w 1964"/>
                <a:gd name="T5" fmla="*/ 135 h 328"/>
                <a:gd name="T6" fmla="*/ 0 w 1964"/>
                <a:gd name="T7" fmla="*/ 27 h 328"/>
                <a:gd name="T8" fmla="*/ 27 w 1964"/>
                <a:gd name="T9" fmla="*/ 0 h 328"/>
                <a:gd name="T10" fmla="*/ 1937 w 1964"/>
                <a:gd name="T11" fmla="*/ 0 h 328"/>
                <a:gd name="T12" fmla="*/ 1964 w 1964"/>
                <a:gd name="T13" fmla="*/ 27 h 328"/>
                <a:gd name="T14" fmla="*/ 1964 w 1964"/>
                <a:gd name="T15" fmla="*/ 135 h 328"/>
                <a:gd name="T16" fmla="*/ 1771 w 1964"/>
                <a:gd name="T17" fmla="*/ 328 h 328"/>
                <a:gd name="T18" fmla="*/ 55 w 1964"/>
                <a:gd name="T19" fmla="*/ 55 h 328"/>
                <a:gd name="T20" fmla="*/ 55 w 1964"/>
                <a:gd name="T21" fmla="*/ 135 h 328"/>
                <a:gd name="T22" fmla="*/ 193 w 1964"/>
                <a:gd name="T23" fmla="*/ 273 h 328"/>
                <a:gd name="T24" fmla="*/ 1771 w 1964"/>
                <a:gd name="T25" fmla="*/ 273 h 328"/>
                <a:gd name="T26" fmla="*/ 1909 w 1964"/>
                <a:gd name="T27" fmla="*/ 135 h 328"/>
                <a:gd name="T28" fmla="*/ 1909 w 1964"/>
                <a:gd name="T29" fmla="*/ 55 h 328"/>
                <a:gd name="T30" fmla="*/ 55 w 1964"/>
                <a:gd name="T31"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4" h="328">
                  <a:moveTo>
                    <a:pt x="1771" y="328"/>
                  </a:moveTo>
                  <a:cubicBezTo>
                    <a:pt x="193" y="328"/>
                    <a:pt x="193" y="328"/>
                    <a:pt x="193" y="328"/>
                  </a:cubicBezTo>
                  <a:cubicBezTo>
                    <a:pt x="86" y="328"/>
                    <a:pt x="0" y="241"/>
                    <a:pt x="0" y="135"/>
                  </a:cubicBezTo>
                  <a:cubicBezTo>
                    <a:pt x="0" y="27"/>
                    <a:pt x="0" y="27"/>
                    <a:pt x="0" y="27"/>
                  </a:cubicBezTo>
                  <a:cubicBezTo>
                    <a:pt x="0" y="12"/>
                    <a:pt x="12" y="0"/>
                    <a:pt x="27" y="0"/>
                  </a:cubicBezTo>
                  <a:cubicBezTo>
                    <a:pt x="1937" y="0"/>
                    <a:pt x="1937" y="0"/>
                    <a:pt x="1937" y="0"/>
                  </a:cubicBezTo>
                  <a:cubicBezTo>
                    <a:pt x="1952" y="0"/>
                    <a:pt x="1964" y="12"/>
                    <a:pt x="1964" y="27"/>
                  </a:cubicBezTo>
                  <a:cubicBezTo>
                    <a:pt x="1964" y="135"/>
                    <a:pt x="1964" y="135"/>
                    <a:pt x="1964" y="135"/>
                  </a:cubicBezTo>
                  <a:cubicBezTo>
                    <a:pt x="1964" y="241"/>
                    <a:pt x="1878" y="328"/>
                    <a:pt x="1771" y="328"/>
                  </a:cubicBezTo>
                  <a:close/>
                  <a:moveTo>
                    <a:pt x="55" y="55"/>
                  </a:moveTo>
                  <a:cubicBezTo>
                    <a:pt x="55" y="135"/>
                    <a:pt x="55" y="135"/>
                    <a:pt x="55" y="135"/>
                  </a:cubicBezTo>
                  <a:cubicBezTo>
                    <a:pt x="55" y="211"/>
                    <a:pt x="117" y="273"/>
                    <a:pt x="193" y="273"/>
                  </a:cubicBezTo>
                  <a:cubicBezTo>
                    <a:pt x="1771" y="273"/>
                    <a:pt x="1771" y="273"/>
                    <a:pt x="1771" y="273"/>
                  </a:cubicBezTo>
                  <a:cubicBezTo>
                    <a:pt x="1847" y="273"/>
                    <a:pt x="1909" y="211"/>
                    <a:pt x="1909" y="135"/>
                  </a:cubicBezTo>
                  <a:cubicBezTo>
                    <a:pt x="1909" y="55"/>
                    <a:pt x="1909" y="55"/>
                    <a:pt x="1909" y="55"/>
                  </a:cubicBezTo>
                  <a:lnTo>
                    <a:pt x="55"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03DB8B0B-0D76-4864-B6D8-3CD227CFAECA}"/>
                </a:ext>
              </a:extLst>
            </p:cNvPr>
            <p:cNvSpPr>
              <a:spLocks noEditPoints="1"/>
            </p:cNvSpPr>
            <p:nvPr/>
          </p:nvSpPr>
          <p:spPr bwMode="auto">
            <a:xfrm>
              <a:off x="8043863" y="2595563"/>
              <a:ext cx="587375" cy="420688"/>
            </a:xfrm>
            <a:custGeom>
              <a:avLst/>
              <a:gdLst>
                <a:gd name="T0" fmla="*/ 1682 w 1710"/>
                <a:gd name="T1" fmla="*/ 1221 h 1221"/>
                <a:gd name="T2" fmla="*/ 28 w 1710"/>
                <a:gd name="T3" fmla="*/ 1221 h 1221"/>
                <a:gd name="T4" fmla="*/ 0 w 1710"/>
                <a:gd name="T5" fmla="*/ 1193 h 1221"/>
                <a:gd name="T6" fmla="*/ 0 w 1710"/>
                <a:gd name="T7" fmla="*/ 138 h 1221"/>
                <a:gd name="T8" fmla="*/ 139 w 1710"/>
                <a:gd name="T9" fmla="*/ 0 h 1221"/>
                <a:gd name="T10" fmla="*/ 1571 w 1710"/>
                <a:gd name="T11" fmla="*/ 0 h 1221"/>
                <a:gd name="T12" fmla="*/ 1710 w 1710"/>
                <a:gd name="T13" fmla="*/ 138 h 1221"/>
                <a:gd name="T14" fmla="*/ 1710 w 1710"/>
                <a:gd name="T15" fmla="*/ 1193 h 1221"/>
                <a:gd name="T16" fmla="*/ 1682 w 1710"/>
                <a:gd name="T17" fmla="*/ 1221 h 1221"/>
                <a:gd name="T18" fmla="*/ 56 w 1710"/>
                <a:gd name="T19" fmla="*/ 1166 h 1221"/>
                <a:gd name="T20" fmla="*/ 1654 w 1710"/>
                <a:gd name="T21" fmla="*/ 1166 h 1221"/>
                <a:gd name="T22" fmla="*/ 1654 w 1710"/>
                <a:gd name="T23" fmla="*/ 138 h 1221"/>
                <a:gd name="T24" fmla="*/ 1571 w 1710"/>
                <a:gd name="T25" fmla="*/ 55 h 1221"/>
                <a:gd name="T26" fmla="*/ 139 w 1710"/>
                <a:gd name="T27" fmla="*/ 55 h 1221"/>
                <a:gd name="T28" fmla="*/ 56 w 1710"/>
                <a:gd name="T29" fmla="*/ 138 h 1221"/>
                <a:gd name="T30" fmla="*/ 56 w 1710"/>
                <a:gd name="T31" fmla="*/ 1166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0" h="1221">
                  <a:moveTo>
                    <a:pt x="1682" y="1221"/>
                  </a:moveTo>
                  <a:cubicBezTo>
                    <a:pt x="28" y="1221"/>
                    <a:pt x="28" y="1221"/>
                    <a:pt x="28" y="1221"/>
                  </a:cubicBezTo>
                  <a:cubicBezTo>
                    <a:pt x="13" y="1221"/>
                    <a:pt x="0" y="1209"/>
                    <a:pt x="0" y="1193"/>
                  </a:cubicBezTo>
                  <a:cubicBezTo>
                    <a:pt x="0" y="138"/>
                    <a:pt x="0" y="138"/>
                    <a:pt x="0" y="138"/>
                  </a:cubicBezTo>
                  <a:cubicBezTo>
                    <a:pt x="0" y="62"/>
                    <a:pt x="62" y="0"/>
                    <a:pt x="139" y="0"/>
                  </a:cubicBezTo>
                  <a:cubicBezTo>
                    <a:pt x="1571" y="0"/>
                    <a:pt x="1571" y="0"/>
                    <a:pt x="1571" y="0"/>
                  </a:cubicBezTo>
                  <a:cubicBezTo>
                    <a:pt x="1648" y="0"/>
                    <a:pt x="1710" y="62"/>
                    <a:pt x="1710" y="138"/>
                  </a:cubicBezTo>
                  <a:cubicBezTo>
                    <a:pt x="1710" y="1193"/>
                    <a:pt x="1710" y="1193"/>
                    <a:pt x="1710" y="1193"/>
                  </a:cubicBezTo>
                  <a:cubicBezTo>
                    <a:pt x="1710" y="1209"/>
                    <a:pt x="1697" y="1221"/>
                    <a:pt x="1682" y="1221"/>
                  </a:cubicBezTo>
                  <a:close/>
                  <a:moveTo>
                    <a:pt x="56" y="1166"/>
                  </a:moveTo>
                  <a:cubicBezTo>
                    <a:pt x="1654" y="1166"/>
                    <a:pt x="1654" y="1166"/>
                    <a:pt x="1654" y="1166"/>
                  </a:cubicBezTo>
                  <a:cubicBezTo>
                    <a:pt x="1654" y="138"/>
                    <a:pt x="1654" y="138"/>
                    <a:pt x="1654" y="138"/>
                  </a:cubicBezTo>
                  <a:cubicBezTo>
                    <a:pt x="1654" y="92"/>
                    <a:pt x="1617" y="55"/>
                    <a:pt x="1571" y="55"/>
                  </a:cubicBezTo>
                  <a:cubicBezTo>
                    <a:pt x="139" y="55"/>
                    <a:pt x="139" y="55"/>
                    <a:pt x="139" y="55"/>
                  </a:cubicBezTo>
                  <a:cubicBezTo>
                    <a:pt x="93" y="55"/>
                    <a:pt x="56" y="92"/>
                    <a:pt x="56" y="138"/>
                  </a:cubicBezTo>
                  <a:lnTo>
                    <a:pt x="56"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3B40FD7E-7B32-4745-A0ED-25D75709B0B3}"/>
                </a:ext>
              </a:extLst>
            </p:cNvPr>
            <p:cNvSpPr>
              <a:spLocks noEditPoints="1"/>
            </p:cNvSpPr>
            <p:nvPr/>
          </p:nvSpPr>
          <p:spPr bwMode="auto">
            <a:xfrm>
              <a:off x="8124826" y="2649538"/>
              <a:ext cx="423863" cy="311150"/>
            </a:xfrm>
            <a:custGeom>
              <a:avLst/>
              <a:gdLst>
                <a:gd name="T0" fmla="*/ 132 w 1235"/>
                <a:gd name="T1" fmla="*/ 906 h 906"/>
                <a:gd name="T2" fmla="*/ 113 w 1235"/>
                <a:gd name="T3" fmla="*/ 898 h 906"/>
                <a:gd name="T4" fmla="*/ 11 w 1235"/>
                <a:gd name="T5" fmla="*/ 796 h 906"/>
                <a:gd name="T6" fmla="*/ 11 w 1235"/>
                <a:gd name="T7" fmla="*/ 757 h 906"/>
                <a:gd name="T8" fmla="*/ 436 w 1235"/>
                <a:gd name="T9" fmla="*/ 332 h 906"/>
                <a:gd name="T10" fmla="*/ 456 w 1235"/>
                <a:gd name="T11" fmla="*/ 324 h 906"/>
                <a:gd name="T12" fmla="*/ 475 w 1235"/>
                <a:gd name="T13" fmla="*/ 332 h 906"/>
                <a:gd name="T14" fmla="*/ 623 w 1235"/>
                <a:gd name="T15" fmla="*/ 480 h 906"/>
                <a:gd name="T16" fmla="*/ 901 w 1235"/>
                <a:gd name="T17" fmla="*/ 202 h 906"/>
                <a:gd name="T18" fmla="*/ 830 w 1235"/>
                <a:gd name="T19" fmla="*/ 131 h 906"/>
                <a:gd name="T20" fmla="*/ 830 w 1235"/>
                <a:gd name="T21" fmla="*/ 92 h 906"/>
                <a:gd name="T22" fmla="*/ 844 w 1235"/>
                <a:gd name="T23" fmla="*/ 84 h 906"/>
                <a:gd name="T24" fmla="*/ 1201 w 1235"/>
                <a:gd name="T25" fmla="*/ 4 h 906"/>
                <a:gd name="T26" fmla="*/ 1235 w 1235"/>
                <a:gd name="T27" fmla="*/ 24 h 906"/>
                <a:gd name="T28" fmla="*/ 1235 w 1235"/>
                <a:gd name="T29" fmla="*/ 37 h 906"/>
                <a:gd name="T30" fmla="*/ 1154 w 1235"/>
                <a:gd name="T31" fmla="*/ 394 h 906"/>
                <a:gd name="T32" fmla="*/ 1120 w 1235"/>
                <a:gd name="T33" fmla="*/ 415 h 906"/>
                <a:gd name="T34" fmla="*/ 1107 w 1235"/>
                <a:gd name="T35" fmla="*/ 408 h 906"/>
                <a:gd name="T36" fmla="*/ 1042 w 1235"/>
                <a:gd name="T37" fmla="*/ 342 h 906"/>
                <a:gd name="T38" fmla="*/ 643 w 1235"/>
                <a:gd name="T39" fmla="*/ 741 h 906"/>
                <a:gd name="T40" fmla="*/ 604 w 1235"/>
                <a:gd name="T41" fmla="*/ 741 h 906"/>
                <a:gd name="T42" fmla="*/ 456 w 1235"/>
                <a:gd name="T43" fmla="*/ 594 h 906"/>
                <a:gd name="T44" fmla="*/ 152 w 1235"/>
                <a:gd name="T45" fmla="*/ 898 h 906"/>
                <a:gd name="T46" fmla="*/ 132 w 1235"/>
                <a:gd name="T47" fmla="*/ 906 h 906"/>
                <a:gd name="T48" fmla="*/ 70 w 1235"/>
                <a:gd name="T49" fmla="*/ 777 h 906"/>
                <a:gd name="T50" fmla="*/ 132 w 1235"/>
                <a:gd name="T51" fmla="*/ 839 h 906"/>
                <a:gd name="T52" fmla="*/ 436 w 1235"/>
                <a:gd name="T53" fmla="*/ 535 h 906"/>
                <a:gd name="T54" fmla="*/ 475 w 1235"/>
                <a:gd name="T55" fmla="*/ 535 h 906"/>
                <a:gd name="T56" fmla="*/ 623 w 1235"/>
                <a:gd name="T57" fmla="*/ 682 h 906"/>
                <a:gd name="T58" fmla="*/ 1022 w 1235"/>
                <a:gd name="T59" fmla="*/ 284 h 906"/>
                <a:gd name="T60" fmla="*/ 1061 w 1235"/>
                <a:gd name="T61" fmla="*/ 284 h 906"/>
                <a:gd name="T62" fmla="*/ 1111 w 1235"/>
                <a:gd name="T63" fmla="*/ 333 h 906"/>
                <a:gd name="T64" fmla="*/ 1171 w 1235"/>
                <a:gd name="T65" fmla="*/ 67 h 906"/>
                <a:gd name="T66" fmla="*/ 905 w 1235"/>
                <a:gd name="T67" fmla="*/ 127 h 906"/>
                <a:gd name="T68" fmla="*/ 960 w 1235"/>
                <a:gd name="T69" fmla="*/ 182 h 906"/>
                <a:gd name="T70" fmla="*/ 960 w 1235"/>
                <a:gd name="T71" fmla="*/ 221 h 906"/>
                <a:gd name="T72" fmla="*/ 643 w 1235"/>
                <a:gd name="T73" fmla="*/ 538 h 906"/>
                <a:gd name="T74" fmla="*/ 623 w 1235"/>
                <a:gd name="T75" fmla="*/ 547 h 906"/>
                <a:gd name="T76" fmla="*/ 604 w 1235"/>
                <a:gd name="T77" fmla="*/ 538 h 906"/>
                <a:gd name="T78" fmla="*/ 456 w 1235"/>
                <a:gd name="T79" fmla="*/ 391 h 906"/>
                <a:gd name="T80" fmla="*/ 70 w 1235"/>
                <a:gd name="T81" fmla="*/ 777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5" h="906">
                  <a:moveTo>
                    <a:pt x="132" y="906"/>
                  </a:moveTo>
                  <a:cubicBezTo>
                    <a:pt x="125" y="906"/>
                    <a:pt x="118" y="903"/>
                    <a:pt x="113" y="898"/>
                  </a:cubicBezTo>
                  <a:cubicBezTo>
                    <a:pt x="11" y="796"/>
                    <a:pt x="11" y="796"/>
                    <a:pt x="11" y="796"/>
                  </a:cubicBezTo>
                  <a:cubicBezTo>
                    <a:pt x="0" y="786"/>
                    <a:pt x="0" y="768"/>
                    <a:pt x="11" y="757"/>
                  </a:cubicBezTo>
                  <a:cubicBezTo>
                    <a:pt x="436" y="332"/>
                    <a:pt x="436" y="332"/>
                    <a:pt x="436" y="332"/>
                  </a:cubicBezTo>
                  <a:cubicBezTo>
                    <a:pt x="442" y="327"/>
                    <a:pt x="449" y="324"/>
                    <a:pt x="456" y="324"/>
                  </a:cubicBezTo>
                  <a:cubicBezTo>
                    <a:pt x="463" y="324"/>
                    <a:pt x="470" y="327"/>
                    <a:pt x="475" y="332"/>
                  </a:cubicBezTo>
                  <a:cubicBezTo>
                    <a:pt x="623" y="480"/>
                    <a:pt x="623" y="480"/>
                    <a:pt x="623" y="480"/>
                  </a:cubicBezTo>
                  <a:cubicBezTo>
                    <a:pt x="901" y="202"/>
                    <a:pt x="901" y="202"/>
                    <a:pt x="901" y="202"/>
                  </a:cubicBezTo>
                  <a:cubicBezTo>
                    <a:pt x="830" y="131"/>
                    <a:pt x="830" y="131"/>
                    <a:pt x="830" y="131"/>
                  </a:cubicBezTo>
                  <a:cubicBezTo>
                    <a:pt x="820" y="120"/>
                    <a:pt x="820" y="103"/>
                    <a:pt x="830" y="92"/>
                  </a:cubicBezTo>
                  <a:cubicBezTo>
                    <a:pt x="834" y="88"/>
                    <a:pt x="839" y="85"/>
                    <a:pt x="844" y="84"/>
                  </a:cubicBezTo>
                  <a:cubicBezTo>
                    <a:pt x="1201" y="4"/>
                    <a:pt x="1201" y="4"/>
                    <a:pt x="1201" y="4"/>
                  </a:cubicBezTo>
                  <a:cubicBezTo>
                    <a:pt x="1216" y="0"/>
                    <a:pt x="1231" y="9"/>
                    <a:pt x="1235" y="24"/>
                  </a:cubicBezTo>
                  <a:cubicBezTo>
                    <a:pt x="1235" y="28"/>
                    <a:pt x="1235" y="33"/>
                    <a:pt x="1235" y="37"/>
                  </a:cubicBezTo>
                  <a:cubicBezTo>
                    <a:pt x="1154" y="394"/>
                    <a:pt x="1154" y="394"/>
                    <a:pt x="1154" y="394"/>
                  </a:cubicBezTo>
                  <a:cubicBezTo>
                    <a:pt x="1150" y="409"/>
                    <a:pt x="1135" y="418"/>
                    <a:pt x="1120" y="415"/>
                  </a:cubicBezTo>
                  <a:cubicBezTo>
                    <a:pt x="1115" y="414"/>
                    <a:pt x="1111" y="411"/>
                    <a:pt x="1107" y="408"/>
                  </a:cubicBezTo>
                  <a:cubicBezTo>
                    <a:pt x="1042" y="342"/>
                    <a:pt x="1042" y="342"/>
                    <a:pt x="1042" y="342"/>
                  </a:cubicBezTo>
                  <a:cubicBezTo>
                    <a:pt x="643" y="741"/>
                    <a:pt x="643" y="741"/>
                    <a:pt x="643" y="741"/>
                  </a:cubicBezTo>
                  <a:cubicBezTo>
                    <a:pt x="632" y="752"/>
                    <a:pt x="614" y="752"/>
                    <a:pt x="604" y="741"/>
                  </a:cubicBezTo>
                  <a:cubicBezTo>
                    <a:pt x="456" y="594"/>
                    <a:pt x="456" y="594"/>
                    <a:pt x="456" y="594"/>
                  </a:cubicBezTo>
                  <a:cubicBezTo>
                    <a:pt x="152" y="898"/>
                    <a:pt x="152" y="898"/>
                    <a:pt x="152" y="898"/>
                  </a:cubicBezTo>
                  <a:cubicBezTo>
                    <a:pt x="146" y="903"/>
                    <a:pt x="139" y="906"/>
                    <a:pt x="132" y="906"/>
                  </a:cubicBezTo>
                  <a:close/>
                  <a:moveTo>
                    <a:pt x="70" y="777"/>
                  </a:moveTo>
                  <a:cubicBezTo>
                    <a:pt x="132" y="839"/>
                    <a:pt x="132" y="839"/>
                    <a:pt x="132" y="839"/>
                  </a:cubicBezTo>
                  <a:cubicBezTo>
                    <a:pt x="436" y="535"/>
                    <a:pt x="436" y="535"/>
                    <a:pt x="436" y="535"/>
                  </a:cubicBezTo>
                  <a:cubicBezTo>
                    <a:pt x="447" y="524"/>
                    <a:pt x="464" y="524"/>
                    <a:pt x="475" y="535"/>
                  </a:cubicBezTo>
                  <a:cubicBezTo>
                    <a:pt x="623" y="682"/>
                    <a:pt x="623" y="682"/>
                    <a:pt x="623" y="682"/>
                  </a:cubicBezTo>
                  <a:cubicBezTo>
                    <a:pt x="1022" y="284"/>
                    <a:pt x="1022" y="284"/>
                    <a:pt x="1022" y="284"/>
                  </a:cubicBezTo>
                  <a:cubicBezTo>
                    <a:pt x="1033" y="273"/>
                    <a:pt x="1050" y="273"/>
                    <a:pt x="1061" y="284"/>
                  </a:cubicBezTo>
                  <a:cubicBezTo>
                    <a:pt x="1111" y="333"/>
                    <a:pt x="1111" y="333"/>
                    <a:pt x="1111" y="333"/>
                  </a:cubicBezTo>
                  <a:cubicBezTo>
                    <a:pt x="1171" y="67"/>
                    <a:pt x="1171" y="67"/>
                    <a:pt x="1171" y="67"/>
                  </a:cubicBezTo>
                  <a:cubicBezTo>
                    <a:pt x="905" y="127"/>
                    <a:pt x="905" y="127"/>
                    <a:pt x="905" y="127"/>
                  </a:cubicBezTo>
                  <a:cubicBezTo>
                    <a:pt x="960" y="182"/>
                    <a:pt x="960" y="182"/>
                    <a:pt x="960" y="182"/>
                  </a:cubicBezTo>
                  <a:cubicBezTo>
                    <a:pt x="971" y="193"/>
                    <a:pt x="971" y="210"/>
                    <a:pt x="960" y="221"/>
                  </a:cubicBezTo>
                  <a:cubicBezTo>
                    <a:pt x="643" y="538"/>
                    <a:pt x="643" y="538"/>
                    <a:pt x="643" y="538"/>
                  </a:cubicBezTo>
                  <a:cubicBezTo>
                    <a:pt x="637" y="544"/>
                    <a:pt x="630" y="547"/>
                    <a:pt x="623" y="547"/>
                  </a:cubicBezTo>
                  <a:cubicBezTo>
                    <a:pt x="616" y="547"/>
                    <a:pt x="609" y="544"/>
                    <a:pt x="604" y="538"/>
                  </a:cubicBezTo>
                  <a:cubicBezTo>
                    <a:pt x="456" y="391"/>
                    <a:pt x="456" y="391"/>
                    <a:pt x="456" y="391"/>
                  </a:cubicBezTo>
                  <a:lnTo>
                    <a:pt x="70" y="7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TextBox 39"/>
          <p:cNvSpPr txBox="1"/>
          <p:nvPr/>
        </p:nvSpPr>
        <p:spPr>
          <a:xfrm>
            <a:off x="6622462" y="1503615"/>
            <a:ext cx="5246485" cy="646331"/>
          </a:xfrm>
          <a:prstGeom prst="rect">
            <a:avLst/>
          </a:prstGeom>
          <a:noFill/>
        </p:spPr>
        <p:txBody>
          <a:bodyPr wrap="square" rtlCol="0">
            <a:spAutoFit/>
          </a:bodyPr>
          <a:lstStyle/>
          <a:p>
            <a:r>
              <a:rPr lang="ru-RU" sz="1200" dirty="0" smtClean="0">
                <a:latin typeface="Verdana" pitchFamily="34" charset="0"/>
                <a:ea typeface="Verdana" pitchFamily="34" charset="0"/>
              </a:rPr>
              <a:t>Проведение </a:t>
            </a:r>
            <a:r>
              <a:rPr lang="ru-RU" sz="1200" dirty="0" err="1" smtClean="0">
                <a:latin typeface="Verdana" pitchFamily="34" charset="0"/>
                <a:ea typeface="Verdana" pitchFamily="34" charset="0"/>
              </a:rPr>
              <a:t>вебинаров</a:t>
            </a:r>
            <a:r>
              <a:rPr lang="ru-RU" sz="1200" dirty="0" smtClean="0">
                <a:latin typeface="Verdana" pitchFamily="34" charset="0"/>
                <a:ea typeface="Verdana" pitchFamily="34" charset="0"/>
              </a:rPr>
              <a:t> для мед</a:t>
            </a:r>
            <a:r>
              <a:rPr lang="en-US" sz="1200" dirty="0">
                <a:latin typeface="Verdana" pitchFamily="34" charset="0"/>
                <a:ea typeface="Verdana" pitchFamily="34" charset="0"/>
              </a:rPr>
              <a:t>.</a:t>
            </a:r>
            <a:r>
              <a:rPr lang="ru-RU" sz="1200" dirty="0" smtClean="0">
                <a:latin typeface="Verdana" pitchFamily="34" charset="0"/>
                <a:ea typeface="Verdana" pitchFamily="34" charset="0"/>
              </a:rPr>
              <a:t> организаций по работе на портале НМФО по техническим аспектам работы в личном кабинете работодателя ( не менее 2 </a:t>
            </a:r>
            <a:r>
              <a:rPr lang="ru-RU" sz="1200" dirty="0" err="1" smtClean="0">
                <a:latin typeface="Verdana" pitchFamily="34" charset="0"/>
                <a:ea typeface="Verdana" pitchFamily="34" charset="0"/>
              </a:rPr>
              <a:t>вебинаров</a:t>
            </a:r>
            <a:r>
              <a:rPr lang="ru-RU" sz="1200" dirty="0" smtClean="0">
                <a:latin typeface="Verdana" pitchFamily="34" charset="0"/>
                <a:ea typeface="Verdana" pitchFamily="34" charset="0"/>
              </a:rPr>
              <a:t> в год)</a:t>
            </a:r>
            <a:endParaRPr lang="ru-RU" sz="1200" dirty="0">
              <a:latin typeface="Verdana" pitchFamily="34" charset="0"/>
              <a:ea typeface="Verdana" pitchFamily="34" charset="0"/>
              <a:cs typeface="Arial" panose="020B0604020202020204" pitchFamily="34" charset="0"/>
            </a:endParaRPr>
          </a:p>
        </p:txBody>
      </p:sp>
      <p:sp>
        <p:nvSpPr>
          <p:cNvPr id="41" name="TextBox 40"/>
          <p:cNvSpPr txBox="1"/>
          <p:nvPr/>
        </p:nvSpPr>
        <p:spPr>
          <a:xfrm>
            <a:off x="6804282" y="5217572"/>
            <a:ext cx="4882844" cy="646331"/>
          </a:xfrm>
          <a:prstGeom prst="rect">
            <a:avLst/>
          </a:prstGeom>
          <a:noFill/>
        </p:spPr>
        <p:txBody>
          <a:bodyPr wrap="square" rtlCol="0">
            <a:spAutoFit/>
          </a:bodyPr>
          <a:lstStyle/>
          <a:p>
            <a:r>
              <a:rPr lang="ru-RU" sz="1200" dirty="0" smtClean="0">
                <a:latin typeface="Verdana" pitchFamily="34" charset="0"/>
                <a:ea typeface="Verdana" pitchFamily="34" charset="0"/>
              </a:rPr>
              <a:t>Внедрены </a:t>
            </a:r>
            <a:r>
              <a:rPr lang="ru-RU" sz="1200" dirty="0">
                <a:latin typeface="Verdana" pitchFamily="34" charset="0"/>
                <a:ea typeface="Verdana" pitchFamily="34" charset="0"/>
              </a:rPr>
              <a:t>электронные формы делопроизводства в области образовательной деятельности, включая цифровой документооборот </a:t>
            </a:r>
            <a:endParaRPr lang="ru-RU" sz="1200" dirty="0">
              <a:latin typeface="Verdana" pitchFamily="34" charset="0"/>
              <a:ea typeface="Verdana" pitchFamily="34" charset="0"/>
              <a:cs typeface="Arial" panose="020B0604020202020204" pitchFamily="34" charset="0"/>
            </a:endParaRPr>
          </a:p>
        </p:txBody>
      </p:sp>
      <p:sp>
        <p:nvSpPr>
          <p:cNvPr id="43" name="TextBox 42"/>
          <p:cNvSpPr txBox="1"/>
          <p:nvPr/>
        </p:nvSpPr>
        <p:spPr>
          <a:xfrm>
            <a:off x="7123138" y="3776706"/>
            <a:ext cx="4809435" cy="1261884"/>
          </a:xfrm>
          <a:prstGeom prst="rect">
            <a:avLst/>
          </a:prstGeom>
          <a:noFill/>
        </p:spPr>
        <p:txBody>
          <a:bodyPr wrap="square" rtlCol="0">
            <a:spAutoFit/>
          </a:bodyPr>
          <a:lstStyle/>
          <a:p>
            <a:r>
              <a:rPr lang="ru-RU" sz="1200" dirty="0" smtClean="0">
                <a:latin typeface="Verdana" pitchFamily="34" charset="0"/>
                <a:ea typeface="Verdana" pitchFamily="34" charset="0"/>
              </a:rPr>
              <a:t>Создана </a:t>
            </a:r>
            <a:r>
              <a:rPr lang="ru-RU" sz="1200" dirty="0">
                <a:latin typeface="Verdana" pitchFamily="34" charset="0"/>
                <a:ea typeface="Verdana" pitchFamily="34" charset="0"/>
              </a:rPr>
              <a:t>отдельная электронная информационно-образовательная среда Центра ДПО на базе </a:t>
            </a:r>
            <a:r>
              <a:rPr lang="ru-RU" sz="1200" dirty="0" err="1">
                <a:latin typeface="Verdana" pitchFamily="34" charset="0"/>
                <a:ea typeface="Verdana" pitchFamily="34" charset="0"/>
              </a:rPr>
              <a:t>Moodle</a:t>
            </a:r>
            <a:r>
              <a:rPr lang="ru-RU" sz="1200" dirty="0">
                <a:latin typeface="Verdana" pitchFamily="34" charset="0"/>
                <a:ea typeface="Verdana" pitchFamily="34" charset="0"/>
              </a:rPr>
              <a:t> 4.3.5, обеспечивающая доступ к учебным материалам, тестированию и интерактивным образовательным ресурсам</a:t>
            </a:r>
          </a:p>
          <a:p>
            <a:endParaRPr lang="ru-RU" sz="1600" dirty="0">
              <a:latin typeface="Tilda Sans" panose="020B0604020202020204" charset="0"/>
              <a:cs typeface="Arial" panose="020B0604020202020204" pitchFamily="34" charset="0"/>
            </a:endParaRPr>
          </a:p>
        </p:txBody>
      </p:sp>
      <p:sp>
        <p:nvSpPr>
          <p:cNvPr id="44" name="TextBox 43"/>
          <p:cNvSpPr txBox="1"/>
          <p:nvPr/>
        </p:nvSpPr>
        <p:spPr>
          <a:xfrm>
            <a:off x="6979829" y="2523411"/>
            <a:ext cx="4774226" cy="892552"/>
          </a:xfrm>
          <a:prstGeom prst="rect">
            <a:avLst/>
          </a:prstGeom>
          <a:noFill/>
        </p:spPr>
        <p:txBody>
          <a:bodyPr wrap="square" rtlCol="0">
            <a:spAutoFit/>
          </a:bodyPr>
          <a:lstStyle/>
          <a:p>
            <a:r>
              <a:rPr lang="ru-RU" sz="1200" dirty="0">
                <a:latin typeface="Verdana" pitchFamily="34" charset="0"/>
                <a:ea typeface="Verdana" pitchFamily="34" charset="0"/>
              </a:rPr>
              <a:t>Совместное участие в организации и проведении процедуры первичной специализированной аккредитации для специалистов, прошедших обучение по программам профессиональной переподготовки</a:t>
            </a:r>
            <a:r>
              <a:rPr lang="ru-RU" sz="1600" dirty="0"/>
              <a:t>.</a:t>
            </a:r>
            <a:endParaRPr lang="ru-RU" sz="1600" dirty="0">
              <a:latin typeface="Tilda Sans" panose="020B0604020202020204" charset="0"/>
              <a:cs typeface="Arial" panose="020B0604020202020204" pitchFamily="34" charset="0"/>
            </a:endParaRPr>
          </a:p>
        </p:txBody>
      </p:sp>
      <p:pic>
        <p:nvPicPr>
          <p:cNvPr id="1028" name="Picture 4" descr="https://avatars.mds.yandex.net/i?id=7849a475f9ddc5d35b82f6b4805f752e8cd9130f-5265152-images-thumbs&amp;n=13"/>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t="1517" b="1517"/>
          <a:stretch>
            <a:fillRect/>
          </a:stretch>
        </p:blipFill>
        <p:spPr bwMode="auto">
          <a:xfrm>
            <a:off x="678762" y="1364226"/>
            <a:ext cx="4686426" cy="454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59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E2DBB2-7FD5-EF38-3112-80E065D53656}"/>
              </a:ext>
            </a:extLst>
          </p:cNvPr>
          <p:cNvSpPr>
            <a:spLocks noGrp="1"/>
          </p:cNvSpPr>
          <p:nvPr>
            <p:ph type="title"/>
          </p:nvPr>
        </p:nvSpPr>
        <p:spPr/>
        <p:txBody>
          <a:bodyPr>
            <a:noAutofit/>
          </a:bodyPr>
          <a:lstStyle/>
          <a:p>
            <a:pPr marL="93663"/>
            <a:r>
              <a:rPr lang="ru-RU" sz="2400" b="1" dirty="0" smtClean="0"/>
              <a:t>Перспективы </a:t>
            </a:r>
            <a:r>
              <a:rPr lang="ru-RU" sz="2400" b="1" dirty="0"/>
              <a:t>развития дополнительного профессионального образования в </a:t>
            </a:r>
            <a:r>
              <a:rPr lang="ru-RU" sz="2400" b="1" dirty="0" smtClean="0"/>
              <a:t>университете перспективный план развития 2025-2030</a:t>
            </a:r>
            <a:endParaRPr lang="ru-RU" sz="2400" b="1" kern="0" dirty="0">
              <a:solidFill>
                <a:srgbClr val="252E62"/>
              </a:solidFill>
              <a:latin typeface="Verdana" panose="020B0604030504040204" pitchFamily="34" charset="0"/>
              <a:ea typeface="Verdana" panose="020B0604030504040204" pitchFamily="34" charset="0"/>
              <a:cs typeface="Arial" panose="020B0604020202020204" pitchFamily="34" charset="0"/>
            </a:endParaRPr>
          </a:p>
        </p:txBody>
      </p:sp>
      <p:sp>
        <p:nvSpPr>
          <p:cNvPr id="4" name="Номер слайда 3">
            <a:extLst>
              <a:ext uri="{FF2B5EF4-FFF2-40B4-BE49-F238E27FC236}">
                <a16:creationId xmlns:a16="http://schemas.microsoft.com/office/drawing/2014/main" id="{A0890D20-C32B-9560-86A9-A76016C1D287}"/>
              </a:ext>
            </a:extLst>
          </p:cNvPr>
          <p:cNvSpPr>
            <a:spLocks noGrp="1"/>
          </p:cNvSpPr>
          <p:nvPr>
            <p:ph type="sldNum" sz="quarter" idx="11"/>
          </p:nvPr>
        </p:nvSpPr>
        <p:spPr/>
        <p:txBody>
          <a:bodyPr/>
          <a:lstStyle/>
          <a:p>
            <a:fld id="{192AC049-6798-41A8-A0BD-CA68192034D3}" type="slidenum">
              <a:rPr lang="ru-RU" smtClean="0"/>
              <a:pPr/>
              <a:t>7</a:t>
            </a:fld>
            <a:endParaRPr lang="ru-RU" dirty="0"/>
          </a:p>
        </p:txBody>
      </p:sp>
      <p:sp>
        <p:nvSpPr>
          <p:cNvPr id="5" name="Текст 4">
            <a:extLst>
              <a:ext uri="{FF2B5EF4-FFF2-40B4-BE49-F238E27FC236}">
                <a16:creationId xmlns:a16="http://schemas.microsoft.com/office/drawing/2014/main" id="{F737AEB6-4D12-5008-2F54-3CCDCEC45B65}"/>
              </a:ext>
            </a:extLst>
          </p:cNvPr>
          <p:cNvSpPr>
            <a:spLocks noGrp="1"/>
          </p:cNvSpPr>
          <p:nvPr>
            <p:ph type="body" sz="quarter" idx="12"/>
          </p:nvPr>
        </p:nvSpPr>
        <p:spPr>
          <a:xfrm>
            <a:off x="332763" y="1986093"/>
            <a:ext cx="3596652" cy="1966524"/>
          </a:xfr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normAutofit/>
          </a:bodyPr>
          <a:lstStyle/>
          <a:p>
            <a:pPr lvl="0"/>
            <a:r>
              <a:rPr lang="ru-RU" sz="1100" dirty="0" smtClean="0">
                <a:solidFill>
                  <a:schemeClr val="tx1"/>
                </a:solidFill>
                <a:latin typeface="Verdana" pitchFamily="34" charset="0"/>
                <a:ea typeface="Verdana" pitchFamily="34" charset="0"/>
              </a:rPr>
              <a:t>Оптимизация </a:t>
            </a:r>
            <a:r>
              <a:rPr lang="ru-RU" sz="1100" dirty="0">
                <a:solidFill>
                  <a:schemeClr val="tx1"/>
                </a:solidFill>
                <a:latin typeface="Verdana" pitchFamily="34" charset="0"/>
                <a:ea typeface="Verdana" pitchFamily="34" charset="0"/>
              </a:rPr>
              <a:t>административных процессов за счет </a:t>
            </a:r>
            <a:r>
              <a:rPr lang="ru-RU" sz="1100" dirty="0" err="1">
                <a:solidFill>
                  <a:schemeClr val="tx1"/>
                </a:solidFill>
                <a:latin typeface="Verdana" pitchFamily="34" charset="0"/>
                <a:ea typeface="Verdana" pitchFamily="34" charset="0"/>
              </a:rPr>
              <a:t>цифровизации</a:t>
            </a:r>
            <a:r>
              <a:rPr lang="ru-RU" sz="1100" dirty="0">
                <a:solidFill>
                  <a:schemeClr val="tx1"/>
                </a:solidFill>
                <a:latin typeface="Verdana" pitchFamily="34" charset="0"/>
                <a:ea typeface="Verdana" pitchFamily="34" charset="0"/>
              </a:rPr>
              <a:t> </a:t>
            </a:r>
            <a:r>
              <a:rPr lang="ru-RU" sz="1100" dirty="0" smtClean="0">
                <a:solidFill>
                  <a:schemeClr val="tx1"/>
                </a:solidFill>
                <a:latin typeface="Verdana" pitchFamily="34" charset="0"/>
                <a:ea typeface="Verdana" pitchFamily="34" charset="0"/>
              </a:rPr>
              <a:t>документооборота.</a:t>
            </a:r>
          </a:p>
          <a:p>
            <a:pPr lvl="0"/>
            <a:r>
              <a:rPr lang="ru-RU" sz="1100" dirty="0" smtClean="0">
                <a:latin typeface="Verdana" pitchFamily="34" charset="0"/>
                <a:ea typeface="Verdana" pitchFamily="34" charset="0"/>
              </a:rPr>
              <a:t> </a:t>
            </a:r>
            <a:r>
              <a:rPr lang="ru-RU" sz="1100" dirty="0">
                <a:solidFill>
                  <a:schemeClr val="tx1"/>
                </a:solidFill>
                <a:latin typeface="Verdana" pitchFamily="34" charset="0"/>
                <a:ea typeface="Verdana" pitchFamily="34" charset="0"/>
              </a:rPr>
              <a:t>Использование искусственного интеллекта для персонализированной адаптации образовательных траекторий слушателей (например, чат-ботов для консультирования).</a:t>
            </a:r>
          </a:p>
          <a:p>
            <a:r>
              <a:rPr lang="ru-RU" sz="1100" dirty="0">
                <a:solidFill>
                  <a:schemeClr val="tx1"/>
                </a:solidFill>
                <a:latin typeface="Verdana" pitchFamily="34" charset="0"/>
                <a:ea typeface="Verdana" pitchFamily="34" charset="0"/>
              </a:rPr>
              <a:t>Подбор и внедрение цифровых сервисов для комплексного управления образовательным процессом</a:t>
            </a:r>
            <a:r>
              <a:rPr lang="ru-RU" sz="1100" dirty="0" smtClean="0">
                <a:solidFill>
                  <a:schemeClr val="tx1"/>
                </a:solidFill>
                <a:latin typeface="Verdana" pitchFamily="34" charset="0"/>
                <a:ea typeface="Verdana" pitchFamily="34" charset="0"/>
              </a:rPr>
              <a:t>, автоматизированное </a:t>
            </a:r>
            <a:r>
              <a:rPr lang="ru-RU" sz="1100" dirty="0">
                <a:solidFill>
                  <a:schemeClr val="tx1"/>
                </a:solidFill>
                <a:latin typeface="Verdana" pitchFamily="34" charset="0"/>
                <a:ea typeface="Verdana" pitchFamily="34" charset="0"/>
              </a:rPr>
              <a:t>расписание и CRM-систему для работы с клиентами</a:t>
            </a:r>
          </a:p>
          <a:p>
            <a:pPr lvl="0">
              <a:lnSpc>
                <a:spcPct val="100000"/>
              </a:lnSpc>
            </a:pPr>
            <a:endParaRPr lang="ru-RU" sz="1100" dirty="0">
              <a:solidFill>
                <a:schemeClr val="tx1"/>
              </a:solidFill>
              <a:latin typeface="Verdana" pitchFamily="34" charset="0"/>
              <a:ea typeface="Verdana" pitchFamily="34" charset="0"/>
            </a:endParaRPr>
          </a:p>
        </p:txBody>
      </p:sp>
      <p:sp>
        <p:nvSpPr>
          <p:cNvPr id="6" name="Текст 5">
            <a:extLst>
              <a:ext uri="{FF2B5EF4-FFF2-40B4-BE49-F238E27FC236}">
                <a16:creationId xmlns:a16="http://schemas.microsoft.com/office/drawing/2014/main" id="{2A3234F4-0673-F6E6-21E8-E81AC072FE95}"/>
              </a:ext>
            </a:extLst>
          </p:cNvPr>
          <p:cNvSpPr>
            <a:spLocks noGrp="1"/>
          </p:cNvSpPr>
          <p:nvPr>
            <p:ph type="body" sz="quarter" idx="13"/>
          </p:nvPr>
        </p:nvSpPr>
        <p:spPr>
          <a:xfrm>
            <a:off x="4324940" y="4585469"/>
            <a:ext cx="3596652" cy="1401460"/>
          </a:xfrm>
          <a:solidFill>
            <a:schemeClr val="bg2"/>
          </a:solidFill>
        </p:spPr>
        <p:txBody>
          <a:bodyPr>
            <a:normAutofit/>
          </a:bodyPr>
          <a:lstStyle/>
          <a:p>
            <a:pPr lvl="0">
              <a:lnSpc>
                <a:spcPct val="100000"/>
              </a:lnSpc>
            </a:pPr>
            <a:r>
              <a:rPr lang="ru-RU" sz="1100" dirty="0" smtClean="0">
                <a:latin typeface="Verdana" pitchFamily="34" charset="0"/>
                <a:ea typeface="Verdana" pitchFamily="34" charset="0"/>
              </a:rPr>
              <a:t>Создание </a:t>
            </a:r>
            <a:r>
              <a:rPr lang="ru-RU" sz="1100" dirty="0">
                <a:latin typeface="Verdana" pitchFamily="34" charset="0"/>
                <a:ea typeface="Verdana" pitchFamily="34" charset="0"/>
              </a:rPr>
              <a:t>условий для непрерывного профессионального развития сотрудников центра ДПО, </a:t>
            </a:r>
            <a:r>
              <a:rPr lang="ru-RU" sz="1100" dirty="0" smtClean="0">
                <a:latin typeface="Verdana" pitchFamily="34" charset="0"/>
                <a:ea typeface="Verdana" pitchFamily="34" charset="0"/>
              </a:rPr>
              <a:t>через участие </a:t>
            </a:r>
            <a:r>
              <a:rPr lang="ru-RU" sz="1100" dirty="0">
                <a:latin typeface="Verdana" pitchFamily="34" charset="0"/>
                <a:ea typeface="Verdana" pitchFamily="34" charset="0"/>
              </a:rPr>
              <a:t>в профильных конференциях, обучающих мероприятиях и внутренних образовательных программах по развитию управленческих и цифровых компетенций</a:t>
            </a:r>
            <a:r>
              <a:rPr lang="ru-RU" sz="1100" dirty="0" smtClean="0">
                <a:latin typeface="Verdana" pitchFamily="34" charset="0"/>
                <a:ea typeface="Verdana" pitchFamily="34" charset="0"/>
              </a:rPr>
              <a:t>.</a:t>
            </a:r>
            <a:endParaRPr lang="ru-RU" sz="1100" dirty="0">
              <a:latin typeface="Verdana" pitchFamily="34" charset="0"/>
              <a:ea typeface="Verdana" pitchFamily="34" charset="0"/>
            </a:endParaRPr>
          </a:p>
        </p:txBody>
      </p:sp>
      <p:sp>
        <p:nvSpPr>
          <p:cNvPr id="7" name="Текст 6">
            <a:extLst>
              <a:ext uri="{FF2B5EF4-FFF2-40B4-BE49-F238E27FC236}">
                <a16:creationId xmlns:a16="http://schemas.microsoft.com/office/drawing/2014/main" id="{3DB110FD-3FCF-577C-21C5-7341D2049623}"/>
              </a:ext>
            </a:extLst>
          </p:cNvPr>
          <p:cNvSpPr>
            <a:spLocks noGrp="1"/>
          </p:cNvSpPr>
          <p:nvPr>
            <p:ph type="body" sz="quarter" idx="14"/>
          </p:nvPr>
        </p:nvSpPr>
        <p:spPr>
          <a:xfrm>
            <a:off x="4288192" y="1893229"/>
            <a:ext cx="3596652" cy="2038198"/>
          </a:xfr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chorCtr="0">
            <a:normAutofit fontScale="32500" lnSpcReduction="20000"/>
          </a:bodyPr>
          <a:lstStyle/>
          <a:p>
            <a:pPr lvl="0">
              <a:lnSpc>
                <a:spcPct val="120000"/>
              </a:lnSpc>
            </a:pPr>
            <a:r>
              <a:rPr lang="ru-RU" sz="3400" dirty="0" smtClean="0">
                <a:solidFill>
                  <a:schemeClr val="tx1"/>
                </a:solidFill>
                <a:latin typeface="Verdana" pitchFamily="34" charset="0"/>
                <a:ea typeface="Verdana" pitchFamily="34" charset="0"/>
              </a:rPr>
              <a:t>Создание </a:t>
            </a:r>
            <a:r>
              <a:rPr lang="ru-RU" sz="3400" dirty="0">
                <a:solidFill>
                  <a:schemeClr val="tx1"/>
                </a:solidFill>
                <a:latin typeface="Verdana" pitchFamily="34" charset="0"/>
                <a:ea typeface="Verdana" pitchFamily="34" charset="0"/>
              </a:rPr>
              <a:t>пула внештатных преподавателей и тренеров, привлекаемых по договору для реализации специализированных курсов.</a:t>
            </a:r>
          </a:p>
          <a:p>
            <a:pPr lvl="0">
              <a:lnSpc>
                <a:spcPct val="120000"/>
              </a:lnSpc>
            </a:pPr>
            <a:r>
              <a:rPr lang="ru-RU" sz="3400" dirty="0" smtClean="0">
                <a:solidFill>
                  <a:schemeClr val="tx1"/>
                </a:solidFill>
                <a:latin typeface="Verdana" pitchFamily="34" charset="0"/>
                <a:ea typeface="Verdana" pitchFamily="34" charset="0"/>
              </a:rPr>
              <a:t>Внедрение </a:t>
            </a:r>
            <a:r>
              <a:rPr lang="ru-RU" sz="3400" dirty="0">
                <a:solidFill>
                  <a:schemeClr val="tx1"/>
                </a:solidFill>
                <a:latin typeface="Verdana" pitchFamily="34" charset="0"/>
                <a:ea typeface="Verdana" pitchFamily="34" charset="0"/>
              </a:rPr>
              <a:t>системы </a:t>
            </a:r>
            <a:r>
              <a:rPr lang="ru-RU" sz="3400" dirty="0" err="1">
                <a:solidFill>
                  <a:schemeClr val="tx1"/>
                </a:solidFill>
                <a:latin typeface="Verdana" pitchFamily="34" charset="0"/>
                <a:ea typeface="Verdana" pitchFamily="34" charset="0"/>
              </a:rPr>
              <a:t>тьюторов</a:t>
            </a:r>
            <a:r>
              <a:rPr lang="ru-RU" sz="3400" dirty="0">
                <a:solidFill>
                  <a:schemeClr val="tx1"/>
                </a:solidFill>
                <a:latin typeface="Verdana" pitchFamily="34" charset="0"/>
                <a:ea typeface="Verdana" pitchFamily="34" charset="0"/>
              </a:rPr>
              <a:t>, в том числе из числа ординаторов и студентов старших курсов, с поэтапным их обучением навыкам работы со слушателями</a:t>
            </a:r>
            <a:r>
              <a:rPr lang="ru-RU" sz="3400" dirty="0" smtClean="0">
                <a:solidFill>
                  <a:schemeClr val="tx1"/>
                </a:solidFill>
                <a:latin typeface="Verdana" pitchFamily="34" charset="0"/>
                <a:ea typeface="Verdana" pitchFamily="34" charset="0"/>
              </a:rPr>
              <a:t>.</a:t>
            </a:r>
          </a:p>
          <a:p>
            <a:pPr lvl="0">
              <a:lnSpc>
                <a:spcPct val="120000"/>
              </a:lnSpc>
            </a:pPr>
            <a:r>
              <a:rPr lang="ru-RU" sz="3400" dirty="0" smtClean="0">
                <a:solidFill>
                  <a:schemeClr val="tx1"/>
                </a:solidFill>
                <a:latin typeface="Verdana" pitchFamily="34" charset="0"/>
                <a:ea typeface="Verdana" pitchFamily="34" charset="0"/>
              </a:rPr>
              <a:t>Разработка программы обучения кадрового резерва СГМУ на 2025-2030 </a:t>
            </a:r>
            <a:r>
              <a:rPr lang="ru-RU" sz="3400" dirty="0" err="1" smtClean="0">
                <a:solidFill>
                  <a:schemeClr val="tx1"/>
                </a:solidFill>
                <a:latin typeface="Verdana" pitchFamily="34" charset="0"/>
                <a:ea typeface="Verdana" pitchFamily="34" charset="0"/>
              </a:rPr>
              <a:t>г.г</a:t>
            </a:r>
            <a:r>
              <a:rPr lang="ru-RU" sz="3400" dirty="0" smtClean="0">
                <a:solidFill>
                  <a:schemeClr val="tx1"/>
                </a:solidFill>
                <a:latin typeface="Verdana" pitchFamily="34" charset="0"/>
                <a:ea typeface="Verdana" pitchFamily="34" charset="0"/>
              </a:rPr>
              <a:t>.</a:t>
            </a:r>
            <a:endParaRPr lang="ru-RU" sz="3400" dirty="0">
              <a:solidFill>
                <a:schemeClr val="tx1"/>
              </a:solidFill>
              <a:latin typeface="Verdana" pitchFamily="34" charset="0"/>
              <a:ea typeface="Verdana" pitchFamily="34" charset="0"/>
            </a:endParaRPr>
          </a:p>
          <a:p>
            <a:endParaRPr lang="ru-RU" dirty="0">
              <a:solidFill>
                <a:srgbClr val="C00000"/>
              </a:solidFill>
              <a:latin typeface="Tilda Sans" panose="020B0502020204020303" pitchFamily="34" charset="0"/>
            </a:endParaRPr>
          </a:p>
        </p:txBody>
      </p:sp>
      <p:sp>
        <p:nvSpPr>
          <p:cNvPr id="8" name="Текст 7">
            <a:extLst>
              <a:ext uri="{FF2B5EF4-FFF2-40B4-BE49-F238E27FC236}">
                <a16:creationId xmlns:a16="http://schemas.microsoft.com/office/drawing/2014/main" id="{280F2B1C-940B-BE92-E26B-A8C6B980ACC9}"/>
              </a:ext>
            </a:extLst>
          </p:cNvPr>
          <p:cNvSpPr>
            <a:spLocks noGrp="1"/>
          </p:cNvSpPr>
          <p:nvPr>
            <p:ph type="body" sz="quarter" idx="15"/>
          </p:nvPr>
        </p:nvSpPr>
        <p:spPr>
          <a:xfrm>
            <a:off x="342245" y="1455989"/>
            <a:ext cx="3596652" cy="453805"/>
          </a:xfrm>
        </p:spPr>
        <p:txBody>
          <a:bodyPr>
            <a:noAutofit/>
          </a:bodyPr>
          <a:lstStyle/>
          <a:p>
            <a:r>
              <a:rPr lang="ru-RU" sz="1400" b="1" dirty="0">
                <a:latin typeface="Verdana" pitchFamily="34" charset="0"/>
                <a:ea typeface="Verdana" pitchFamily="34" charset="0"/>
              </a:rPr>
              <a:t>Политика в области цифровой трансформации</a:t>
            </a:r>
          </a:p>
        </p:txBody>
      </p:sp>
      <p:sp>
        <p:nvSpPr>
          <p:cNvPr id="9" name="Текст 8">
            <a:extLst>
              <a:ext uri="{FF2B5EF4-FFF2-40B4-BE49-F238E27FC236}">
                <a16:creationId xmlns:a16="http://schemas.microsoft.com/office/drawing/2014/main" id="{0D0BB371-51BA-C9EF-7E95-E032D858899E}"/>
              </a:ext>
            </a:extLst>
          </p:cNvPr>
          <p:cNvSpPr>
            <a:spLocks noGrp="1"/>
          </p:cNvSpPr>
          <p:nvPr>
            <p:ph type="body" sz="quarter" idx="16"/>
          </p:nvPr>
        </p:nvSpPr>
        <p:spPr>
          <a:xfrm>
            <a:off x="4297674" y="1514712"/>
            <a:ext cx="3596652" cy="453805"/>
          </a:xfrm>
        </p:spPr>
        <p:txBody>
          <a:bodyPr>
            <a:normAutofit/>
          </a:bodyPr>
          <a:lstStyle/>
          <a:p>
            <a:r>
              <a:rPr lang="ru-RU" sz="1400" b="1" dirty="0">
                <a:latin typeface="Verdana" pitchFamily="34" charset="0"/>
                <a:ea typeface="Verdana" pitchFamily="34" charset="0"/>
              </a:rPr>
              <a:t>Кадровые ресурсы</a:t>
            </a:r>
            <a:endParaRPr lang="ru-RU" sz="1400" dirty="0">
              <a:latin typeface="Verdana" pitchFamily="34" charset="0"/>
              <a:ea typeface="Verdana" pitchFamily="34" charset="0"/>
            </a:endParaRPr>
          </a:p>
        </p:txBody>
      </p:sp>
      <p:sp>
        <p:nvSpPr>
          <p:cNvPr id="10" name="Текст 9">
            <a:extLst>
              <a:ext uri="{FF2B5EF4-FFF2-40B4-BE49-F238E27FC236}">
                <a16:creationId xmlns:a16="http://schemas.microsoft.com/office/drawing/2014/main" id="{7E415DA4-5F32-27F3-93A5-58F4F84140C8}"/>
              </a:ext>
            </a:extLst>
          </p:cNvPr>
          <p:cNvSpPr>
            <a:spLocks noGrp="1"/>
          </p:cNvSpPr>
          <p:nvPr>
            <p:ph type="body" sz="quarter" idx="17"/>
          </p:nvPr>
        </p:nvSpPr>
        <p:spPr>
          <a:xfrm>
            <a:off x="4324940" y="4042779"/>
            <a:ext cx="3596652" cy="314089"/>
          </a:xfrm>
        </p:spPr>
        <p:txBody>
          <a:bodyPr>
            <a:normAutofit/>
          </a:bodyPr>
          <a:lstStyle/>
          <a:p>
            <a:r>
              <a:rPr lang="ru-RU" sz="1400" b="1" dirty="0">
                <a:latin typeface="Verdana" pitchFamily="34" charset="0"/>
                <a:ea typeface="Verdana" pitchFamily="34" charset="0"/>
              </a:rPr>
              <a:t>Кадровые ресурсы</a:t>
            </a:r>
            <a:endParaRPr lang="ru-RU" sz="1400" dirty="0">
              <a:latin typeface="Verdana" pitchFamily="34" charset="0"/>
              <a:ea typeface="Verdana" pitchFamily="34" charset="0"/>
            </a:endParaRPr>
          </a:p>
        </p:txBody>
      </p:sp>
      <p:sp>
        <p:nvSpPr>
          <p:cNvPr id="11" name="Текст 10">
            <a:extLst>
              <a:ext uri="{FF2B5EF4-FFF2-40B4-BE49-F238E27FC236}">
                <a16:creationId xmlns:a16="http://schemas.microsoft.com/office/drawing/2014/main" id="{494D87F9-3254-BDF1-01D6-2CFAFD0B88F0}"/>
              </a:ext>
            </a:extLst>
          </p:cNvPr>
          <p:cNvSpPr>
            <a:spLocks noGrp="1"/>
          </p:cNvSpPr>
          <p:nvPr>
            <p:ph type="body" sz="quarter" idx="18"/>
          </p:nvPr>
        </p:nvSpPr>
        <p:spPr>
          <a:xfrm>
            <a:off x="8216394" y="4572356"/>
            <a:ext cx="3744286" cy="1509467"/>
          </a:xfrm>
          <a:solidFill>
            <a:schemeClr val="bg2"/>
          </a:solidFill>
        </p:spPr>
        <p:txBody>
          <a:bodyPr>
            <a:noAutofit/>
          </a:bodyPr>
          <a:lstStyle/>
          <a:p>
            <a:r>
              <a:rPr lang="ru-RU" sz="1100" dirty="0" smtClean="0">
                <a:latin typeface="Verdana" pitchFamily="34" charset="0"/>
                <a:ea typeface="Verdana" pitchFamily="34" charset="0"/>
              </a:rPr>
              <a:t>Активное использование видеостудии университета для подготовки качественных контентом в сфере ДПО. </a:t>
            </a:r>
          </a:p>
          <a:p>
            <a:r>
              <a:rPr lang="ru-RU" sz="1100" dirty="0" smtClean="0">
                <a:latin typeface="Verdana" pitchFamily="34" charset="0"/>
                <a:ea typeface="Verdana" pitchFamily="34" charset="0"/>
              </a:rPr>
              <a:t>Техническое </a:t>
            </a:r>
            <a:r>
              <a:rPr lang="ru-RU" sz="1100" dirty="0">
                <a:latin typeface="Verdana" pitchFamily="34" charset="0"/>
                <a:ea typeface="Verdana" pitchFamily="34" charset="0"/>
              </a:rPr>
              <a:t>дооснащение учебных аудиторий </a:t>
            </a:r>
            <a:r>
              <a:rPr lang="ru-RU" sz="1100" dirty="0" smtClean="0">
                <a:latin typeface="Verdana" pitchFamily="34" charset="0"/>
                <a:ea typeface="Verdana" pitchFamily="34" charset="0"/>
              </a:rPr>
              <a:t>центра ДПО для </a:t>
            </a:r>
            <a:r>
              <a:rPr lang="ru-RU" sz="1100" dirty="0">
                <a:latin typeface="Verdana" pitchFamily="34" charset="0"/>
                <a:ea typeface="Verdana" pitchFamily="34" charset="0"/>
              </a:rPr>
              <a:t>обеспечения полноценных форматов гибридного обучения</a:t>
            </a:r>
          </a:p>
          <a:p>
            <a:pPr lvl="0"/>
            <a:endParaRPr lang="ru-RU" sz="1200" dirty="0" smtClean="0">
              <a:latin typeface="Verdana" pitchFamily="34" charset="0"/>
              <a:ea typeface="Verdana" pitchFamily="34" charset="0"/>
            </a:endParaRPr>
          </a:p>
        </p:txBody>
      </p:sp>
      <p:sp>
        <p:nvSpPr>
          <p:cNvPr id="12" name="Текст 11">
            <a:extLst>
              <a:ext uri="{FF2B5EF4-FFF2-40B4-BE49-F238E27FC236}">
                <a16:creationId xmlns:a16="http://schemas.microsoft.com/office/drawing/2014/main" id="{430EE350-C998-5683-0CF4-F09D3496D36E}"/>
              </a:ext>
            </a:extLst>
          </p:cNvPr>
          <p:cNvSpPr>
            <a:spLocks noGrp="1"/>
          </p:cNvSpPr>
          <p:nvPr>
            <p:ph type="body" sz="quarter" idx="19"/>
          </p:nvPr>
        </p:nvSpPr>
        <p:spPr>
          <a:xfrm>
            <a:off x="8198268" y="1961726"/>
            <a:ext cx="3596652" cy="1804931"/>
          </a:xfr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chorCtr="0">
            <a:noAutofit/>
          </a:bodyPr>
          <a:lstStyle/>
          <a:p>
            <a:pPr>
              <a:lnSpc>
                <a:spcPct val="100000"/>
              </a:lnSpc>
            </a:pPr>
            <a:r>
              <a:rPr lang="ru-RU" sz="1100" dirty="0" smtClean="0">
                <a:solidFill>
                  <a:schemeClr val="tx1"/>
                </a:solidFill>
                <a:latin typeface="Verdana" pitchFamily="34" charset="0"/>
                <a:ea typeface="Verdana" pitchFamily="34" charset="0"/>
              </a:rPr>
              <a:t>Внедрение </a:t>
            </a:r>
            <a:r>
              <a:rPr lang="ru-RU" sz="1100" dirty="0">
                <a:solidFill>
                  <a:schemeClr val="tx1"/>
                </a:solidFill>
                <a:latin typeface="Verdana" pitchFamily="34" charset="0"/>
                <a:ea typeface="Verdana" pitchFamily="34" charset="0"/>
              </a:rPr>
              <a:t>динамической модели оплаты труда, учитывающей востребованность программ, вклад преподавателей и сотрудников центра ДПО в развитие образовательных продуктов.</a:t>
            </a:r>
          </a:p>
          <a:p>
            <a:pPr>
              <a:lnSpc>
                <a:spcPct val="100000"/>
              </a:lnSpc>
            </a:pPr>
            <a:r>
              <a:rPr lang="ru-RU" sz="1100" dirty="0">
                <a:solidFill>
                  <a:schemeClr val="tx1"/>
                </a:solidFill>
                <a:latin typeface="Verdana" pitchFamily="34" charset="0"/>
                <a:ea typeface="Verdana" pitchFamily="34" charset="0"/>
              </a:rPr>
              <a:t>Расширение платных образовательных услуг за счет новых направлений ДПО, ориентированных на смежные с медициной </a:t>
            </a:r>
            <a:r>
              <a:rPr lang="ru-RU" sz="1100" dirty="0" smtClean="0">
                <a:solidFill>
                  <a:schemeClr val="tx1"/>
                </a:solidFill>
                <a:latin typeface="Verdana" pitchFamily="34" charset="0"/>
                <a:ea typeface="Verdana" pitchFamily="34" charset="0"/>
              </a:rPr>
              <a:t>сферы.</a:t>
            </a:r>
            <a:endParaRPr lang="ru-RU" sz="1100" b="1" dirty="0">
              <a:solidFill>
                <a:schemeClr val="tx1"/>
              </a:solidFill>
              <a:latin typeface="Verdana" pitchFamily="34" charset="0"/>
              <a:ea typeface="Verdana" pitchFamily="34" charset="0"/>
            </a:endParaRPr>
          </a:p>
        </p:txBody>
      </p:sp>
      <p:sp>
        <p:nvSpPr>
          <p:cNvPr id="14" name="Текст 13">
            <a:extLst>
              <a:ext uri="{FF2B5EF4-FFF2-40B4-BE49-F238E27FC236}">
                <a16:creationId xmlns:a16="http://schemas.microsoft.com/office/drawing/2014/main" id="{68D081E9-35C6-1485-415E-75FDC8A6317E}"/>
              </a:ext>
            </a:extLst>
          </p:cNvPr>
          <p:cNvSpPr>
            <a:spLocks noGrp="1"/>
          </p:cNvSpPr>
          <p:nvPr>
            <p:ph type="body" sz="quarter" idx="21"/>
          </p:nvPr>
        </p:nvSpPr>
        <p:spPr>
          <a:xfrm>
            <a:off x="8152436" y="3911186"/>
            <a:ext cx="3808244" cy="503021"/>
          </a:xfrm>
        </p:spPr>
        <p:txBody>
          <a:bodyPr>
            <a:noAutofit/>
          </a:bodyPr>
          <a:lstStyle/>
          <a:p>
            <a:r>
              <a:rPr lang="ru-RU" sz="1400" b="1" dirty="0">
                <a:latin typeface="Verdana" pitchFamily="34" charset="0"/>
                <a:ea typeface="Verdana" pitchFamily="34" charset="0"/>
              </a:rPr>
              <a:t>Материально-технические ресурсы</a:t>
            </a:r>
            <a:endParaRPr lang="ru-RU" sz="1400" dirty="0">
              <a:latin typeface="Verdana" pitchFamily="34" charset="0"/>
              <a:ea typeface="Verdana" pitchFamily="34" charset="0"/>
            </a:endParaRPr>
          </a:p>
        </p:txBody>
      </p:sp>
      <p:sp>
        <p:nvSpPr>
          <p:cNvPr id="15" name="Текст 14">
            <a:extLst>
              <a:ext uri="{FF2B5EF4-FFF2-40B4-BE49-F238E27FC236}">
                <a16:creationId xmlns:a16="http://schemas.microsoft.com/office/drawing/2014/main" id="{2B79F9E4-A117-2CF2-1D59-E2C3AC97DFEE}"/>
              </a:ext>
            </a:extLst>
          </p:cNvPr>
          <p:cNvSpPr>
            <a:spLocks noGrp="1"/>
          </p:cNvSpPr>
          <p:nvPr>
            <p:ph type="body" sz="quarter" idx="22"/>
          </p:nvPr>
        </p:nvSpPr>
        <p:spPr>
          <a:xfrm>
            <a:off x="8168674" y="1507921"/>
            <a:ext cx="3596652" cy="453805"/>
          </a:xfrm>
        </p:spPr>
        <p:txBody>
          <a:bodyPr>
            <a:normAutofit/>
          </a:bodyPr>
          <a:lstStyle/>
          <a:p>
            <a:r>
              <a:rPr lang="ru-RU" sz="1400" b="1" dirty="0">
                <a:latin typeface="Verdana" pitchFamily="34" charset="0"/>
                <a:ea typeface="Verdana" pitchFamily="34" charset="0"/>
              </a:rPr>
              <a:t>Финансовые ресурсы</a:t>
            </a:r>
            <a:endParaRPr lang="ru-RU" sz="1400" dirty="0">
              <a:latin typeface="Verdana" pitchFamily="34" charset="0"/>
              <a:ea typeface="Verdana" pitchFamily="34" charset="0"/>
            </a:endParaRPr>
          </a:p>
        </p:txBody>
      </p:sp>
      <p:sp>
        <p:nvSpPr>
          <p:cNvPr id="17" name="Текст 4"/>
          <p:cNvSpPr txBox="1">
            <a:spLocks/>
          </p:cNvSpPr>
          <p:nvPr/>
        </p:nvSpPr>
        <p:spPr>
          <a:xfrm>
            <a:off x="433486" y="4002312"/>
            <a:ext cx="4130180" cy="4718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Tilda Sans" panose="020B0502020204020303"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lda Sans" panose="020B0502020204020303"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lda Sans" panose="020B0502020204020303"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lda Sans" panose="020B0502020204020303"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b="1" kern="0" dirty="0" smtClean="0">
                <a:latin typeface="Verdana" panose="020B0604030504040204" pitchFamily="34" charset="0"/>
                <a:ea typeface="Verdana" panose="020B0604030504040204" pitchFamily="34" charset="0"/>
              </a:rPr>
              <a:t>Образовательная политика:</a:t>
            </a:r>
            <a:endParaRPr lang="ru-RU" sz="1400" b="1" kern="0" dirty="0">
              <a:latin typeface="Verdana" panose="020B0604030504040204" pitchFamily="34" charset="0"/>
              <a:ea typeface="Verdana" panose="020B0604030504040204" pitchFamily="34" charset="0"/>
            </a:endParaRPr>
          </a:p>
        </p:txBody>
      </p:sp>
      <p:sp>
        <p:nvSpPr>
          <p:cNvPr id="21" name="Текст 6">
            <a:extLst>
              <a:ext uri="{FF2B5EF4-FFF2-40B4-BE49-F238E27FC236}">
                <a16:creationId xmlns:a16="http://schemas.microsoft.com/office/drawing/2014/main" id="{3DB110FD-3FCF-577C-21C5-7341D2049623}"/>
              </a:ext>
            </a:extLst>
          </p:cNvPr>
          <p:cNvSpPr>
            <a:spLocks noGrp="1"/>
          </p:cNvSpPr>
          <p:nvPr>
            <p:ph type="body" sz="quarter" idx="14"/>
          </p:nvPr>
        </p:nvSpPr>
        <p:spPr>
          <a:xfrm>
            <a:off x="433486" y="4662855"/>
            <a:ext cx="3596652" cy="1332125"/>
          </a:xfr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chorCtr="0">
            <a:normAutofit lnSpcReduction="10000"/>
          </a:bodyPr>
          <a:lstStyle/>
          <a:p>
            <a:pPr>
              <a:lnSpc>
                <a:spcPct val="115000"/>
              </a:lnSpc>
            </a:pPr>
            <a:r>
              <a:rPr lang="ru-RU" sz="1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Разработка процесса сетевого взаимодействия (стратегически, тактически и </a:t>
            </a:r>
            <a:r>
              <a:rPr lang="ru-RU" sz="1100"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операционно</a:t>
            </a:r>
            <a:r>
              <a:rPr lang="ru-RU" sz="1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 и поиск партнёров.</a:t>
            </a:r>
            <a:r>
              <a:rPr lang="ru-RU" sz="1100" dirty="0">
                <a:latin typeface="Verdana" pitchFamily="34" charset="0"/>
                <a:ea typeface="Verdana" pitchFamily="34" charset="0"/>
              </a:rPr>
              <a:t> </a:t>
            </a:r>
          </a:p>
          <a:p>
            <a:pPr>
              <a:lnSpc>
                <a:spcPct val="115000"/>
              </a:lnSpc>
            </a:pPr>
            <a:r>
              <a:rPr lang="ru-RU" sz="1100" dirty="0">
                <a:solidFill>
                  <a:schemeClr val="tx1"/>
                </a:solidFill>
                <a:latin typeface="Verdana" pitchFamily="34" charset="0"/>
                <a:ea typeface="Verdana" pitchFamily="34" charset="0"/>
              </a:rPr>
              <a:t>Создание эффективной модели сотрудничества с медицинскими организациями</a:t>
            </a:r>
          </a:p>
          <a:p>
            <a:endParaRPr lang="ru-RU" dirty="0">
              <a:solidFill>
                <a:schemeClr val="tx1"/>
              </a:solidFill>
              <a:latin typeface="Tilda Sans" panose="020B0502020204020303" pitchFamily="34" charset="0"/>
            </a:endParaRPr>
          </a:p>
        </p:txBody>
      </p:sp>
    </p:spTree>
    <p:extLst>
      <p:ext uri="{BB962C8B-B14F-4D97-AF65-F5344CB8AC3E}">
        <p14:creationId xmlns:p14="http://schemas.microsoft.com/office/powerpoint/2010/main" val="4261905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2F6054-0317-53E8-FAE1-E14367C0959B}"/>
              </a:ext>
            </a:extLst>
          </p:cNvPr>
          <p:cNvSpPr>
            <a:spLocks noGrp="1"/>
          </p:cNvSpPr>
          <p:nvPr>
            <p:ph type="title"/>
          </p:nvPr>
        </p:nvSpPr>
        <p:spPr/>
        <p:txBody>
          <a:bodyPr>
            <a:noAutofit/>
          </a:bodyPr>
          <a:lstStyle/>
          <a:p>
            <a:r>
              <a:rPr lang="ru-RU" sz="3600" b="1" dirty="0">
                <a:latin typeface="Verdana" pitchFamily="34" charset="0"/>
                <a:ea typeface="Verdana" pitchFamily="34" charset="0"/>
              </a:rPr>
              <a:t>Раздел </a:t>
            </a:r>
            <a:r>
              <a:rPr lang="ru-RU" sz="3600" b="1" dirty="0" smtClean="0">
                <a:latin typeface="Verdana" pitchFamily="34" charset="0"/>
                <a:ea typeface="Verdana" pitchFamily="34" charset="0"/>
              </a:rPr>
              <a:t>2. </a:t>
            </a:r>
            <a:r>
              <a:rPr lang="ru-RU" sz="3600" b="1" dirty="0">
                <a:solidFill>
                  <a:srgbClr val="041771"/>
                </a:solidFill>
                <a:latin typeface="Arial" panose="020B0604020202020204" pitchFamily="34" charset="0"/>
                <a:ea typeface="Verdana" panose="020B0604030504040204" pitchFamily="34" charset="0"/>
                <a:cs typeface="Arial" panose="020B0604020202020204" pitchFamily="34" charset="0"/>
              </a:rPr>
              <a:t>Политика в области медицинской деятельности и охраны здоровья сотрудников и обучающихся </a:t>
            </a:r>
            <a:r>
              <a:rPr lang="ru-RU" sz="3600" b="1" dirty="0">
                <a:solidFill>
                  <a:srgbClr val="041771"/>
                </a:solidFill>
                <a:latin typeface="Arial" panose="020B0604020202020204" pitchFamily="34" charset="0"/>
                <a:cs typeface="Arial" panose="020B0604020202020204" pitchFamily="34" charset="0"/>
              </a:rPr>
              <a:t/>
            </a:r>
            <a:br>
              <a:rPr lang="ru-RU" sz="3600" b="1" dirty="0">
                <a:solidFill>
                  <a:srgbClr val="041771"/>
                </a:solidFill>
                <a:latin typeface="Arial" panose="020B0604020202020204" pitchFamily="34" charset="0"/>
                <a:cs typeface="Arial" panose="020B0604020202020204" pitchFamily="34" charset="0"/>
              </a:rPr>
            </a:br>
            <a:r>
              <a:rPr lang="ru-RU" sz="3600" b="1" dirty="0">
                <a:latin typeface="Verdana" panose="020B0604030504040204" pitchFamily="34" charset="0"/>
                <a:ea typeface="Verdana" panose="020B0604030504040204" pitchFamily="34" charset="0"/>
              </a:rPr>
              <a:t/>
            </a:r>
            <a:br>
              <a:rPr lang="ru-RU" sz="3600" b="1" dirty="0">
                <a:latin typeface="Verdana" panose="020B0604030504040204" pitchFamily="34" charset="0"/>
                <a:ea typeface="Verdana" panose="020B0604030504040204" pitchFamily="34" charset="0"/>
              </a:rPr>
            </a:br>
            <a:endParaRPr lang="ru-RU" sz="3600" b="1" dirty="0">
              <a:latin typeface="Verdana" panose="020B0604030504040204" pitchFamily="34" charset="0"/>
              <a:ea typeface="Verdana" panose="020B0604030504040204" pitchFamily="34" charset="0"/>
            </a:endParaRPr>
          </a:p>
        </p:txBody>
      </p:sp>
      <p:sp>
        <p:nvSpPr>
          <p:cNvPr id="4" name="Номер слайда 3">
            <a:extLst>
              <a:ext uri="{FF2B5EF4-FFF2-40B4-BE49-F238E27FC236}">
                <a16:creationId xmlns:a16="http://schemas.microsoft.com/office/drawing/2014/main" id="{B8B699CD-4E01-3443-1D79-508807A46FA8}"/>
              </a:ext>
            </a:extLst>
          </p:cNvPr>
          <p:cNvSpPr>
            <a:spLocks noGrp="1"/>
          </p:cNvSpPr>
          <p:nvPr>
            <p:ph type="sldNum" sz="quarter" idx="11"/>
          </p:nvPr>
        </p:nvSpPr>
        <p:spPr/>
        <p:txBody>
          <a:bodyPr/>
          <a:lstStyle/>
          <a:p>
            <a:fld id="{533AB004-3A64-4209-82F3-5E03AE042946}" type="slidenum">
              <a:rPr lang="ru-RU" smtClean="0"/>
              <a:pPr/>
              <a:t>8</a:t>
            </a:fld>
            <a:endParaRPr lang="ru-RU"/>
          </a:p>
        </p:txBody>
      </p:sp>
    </p:spTree>
    <p:extLst>
      <p:ext uri="{BB962C8B-B14F-4D97-AF65-F5344CB8AC3E}">
        <p14:creationId xmlns:p14="http://schemas.microsoft.com/office/powerpoint/2010/main" val="4061359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омер слайда 16">
            <a:extLst>
              <a:ext uri="{FF2B5EF4-FFF2-40B4-BE49-F238E27FC236}">
                <a16:creationId xmlns:a16="http://schemas.microsoft.com/office/drawing/2014/main" id="{892BB562-4A38-F3D0-4BA0-1823F1A5DD69}"/>
              </a:ext>
            </a:extLst>
          </p:cNvPr>
          <p:cNvSpPr>
            <a:spLocks noGrp="1"/>
          </p:cNvSpPr>
          <p:nvPr>
            <p:ph type="sldNum" sz="quarter" idx="7"/>
          </p:nvPr>
        </p:nvSpPr>
        <p:spPr>
          <a:xfrm>
            <a:off x="11827799" y="6575014"/>
            <a:ext cx="173354" cy="210820"/>
          </a:xfrm>
        </p:spPr>
        <p:txBody>
          <a:bodyPr/>
          <a:lstStyle/>
          <a:p>
            <a:pPr marL="38100">
              <a:lnSpc>
                <a:spcPct val="100000"/>
              </a:lnSpc>
              <a:spcBef>
                <a:spcPts val="105"/>
              </a:spcBef>
            </a:pPr>
            <a:fld id="{81D60167-4931-47E6-BA6A-407CBD079E47}" type="slidenum">
              <a:rPr lang="ru-RU" smtClean="0"/>
              <a:t>9</a:t>
            </a:fld>
            <a:endParaRPr lang="ru-RU" dirty="0"/>
          </a:p>
        </p:txBody>
      </p:sp>
      <p:sp>
        <p:nvSpPr>
          <p:cNvPr id="43" name="Google Shape;238;p29"/>
          <p:cNvSpPr txBox="1"/>
          <p:nvPr/>
        </p:nvSpPr>
        <p:spPr>
          <a:xfrm>
            <a:off x="166030" y="167149"/>
            <a:ext cx="10728930" cy="653451"/>
          </a:xfrm>
          <a:prstGeom prst="rect">
            <a:avLst/>
          </a:prstGeom>
          <a:noFill/>
          <a:ln>
            <a:noFill/>
          </a:ln>
        </p:spPr>
        <p:txBody>
          <a:bodyPr spcFirstLastPara="1" wrap="square" lIns="68575" tIns="34275" rIns="68575" bIns="34275" anchor="t" anchorCtr="0">
            <a:noAutofit/>
          </a:bodyPr>
          <a:lstStyle/>
          <a:p>
            <a:pPr marL="93663"/>
            <a:r>
              <a:rPr lang="ru-RU" sz="2400" b="1" dirty="0" smtClean="0">
                <a:solidFill>
                  <a:srgbClr val="002060"/>
                </a:solidFill>
                <a:latin typeface="Arial" panose="020B0604020202020204" pitchFamily="34" charset="0"/>
                <a:ea typeface="Golos Text SemiBold"/>
                <a:cs typeface="Arial" panose="020B0604020202020204" pitchFamily="34" charset="0"/>
                <a:sym typeface="Golos Text SemiBold"/>
              </a:rPr>
              <a:t>Результаты деятельности </a:t>
            </a:r>
          </a:p>
          <a:p>
            <a:pPr marL="93663"/>
            <a:r>
              <a:rPr lang="ru-RU" sz="2400" b="1" dirty="0" smtClean="0">
                <a:solidFill>
                  <a:srgbClr val="002060"/>
                </a:solidFill>
                <a:latin typeface="Arial" panose="020B0604020202020204" pitchFamily="34" charset="0"/>
                <a:ea typeface="Golos Text SemiBold"/>
                <a:cs typeface="Arial" panose="020B0604020202020204" pitchFamily="34" charset="0"/>
                <a:sym typeface="Golos Text SemiBold"/>
              </a:rPr>
              <a:t>консультативно-диагностической поликлиники</a:t>
            </a:r>
            <a:endParaRPr lang="ru-RU" sz="2400" b="1" dirty="0">
              <a:solidFill>
                <a:srgbClr val="002060"/>
              </a:solidFill>
              <a:latin typeface="Arial" panose="020B0604020202020204" pitchFamily="34" charset="0"/>
              <a:ea typeface="Golos Text SemiBold"/>
              <a:cs typeface="Arial" panose="020B0604020202020204" pitchFamily="34" charset="0"/>
              <a:sym typeface="Golos Text SemiBold"/>
            </a:endParaRPr>
          </a:p>
        </p:txBody>
      </p:sp>
      <p:pic>
        <p:nvPicPr>
          <p:cNvPr id="18" name="Рисунок 17"/>
          <p:cNvPicPr>
            <a:picLocks noChangeAspect="1"/>
          </p:cNvPicPr>
          <p:nvPr/>
        </p:nvPicPr>
        <p:blipFill>
          <a:blip r:embed="rId3"/>
          <a:stretch>
            <a:fillRect/>
          </a:stretch>
        </p:blipFill>
        <p:spPr>
          <a:xfrm>
            <a:off x="4118525" y="925503"/>
            <a:ext cx="6455798" cy="3342262"/>
          </a:xfrm>
          <a:prstGeom prst="rect">
            <a:avLst/>
          </a:prstGeom>
        </p:spPr>
      </p:pic>
      <p:grpSp>
        <p:nvGrpSpPr>
          <p:cNvPr id="45" name="Группа 44"/>
          <p:cNvGrpSpPr/>
          <p:nvPr/>
        </p:nvGrpSpPr>
        <p:grpSpPr>
          <a:xfrm>
            <a:off x="4728452" y="1036378"/>
            <a:ext cx="1726308" cy="1804906"/>
            <a:chOff x="1612972" y="224372"/>
            <a:chExt cx="1898280" cy="1999312"/>
          </a:xfrm>
        </p:grpSpPr>
        <p:sp>
          <p:nvSpPr>
            <p:cNvPr id="46" name="Пирог 45"/>
            <p:cNvSpPr/>
            <p:nvPr/>
          </p:nvSpPr>
          <p:spPr>
            <a:xfrm>
              <a:off x="1612972" y="224372"/>
              <a:ext cx="1898280" cy="1772711"/>
            </a:xfrm>
            <a:prstGeom prst="pieWedg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ru-RU" sz="1200" dirty="0" smtClean="0">
                <a:latin typeface="Verdana" panose="020B0604030504040204" pitchFamily="34" charset="0"/>
                <a:ea typeface="Verdana" panose="020B0604030504040204" pitchFamily="34" charset="0"/>
              </a:endParaRPr>
            </a:p>
            <a:p>
              <a:endParaRPr lang="ru-RU" sz="1200" dirty="0">
                <a:latin typeface="Verdana" panose="020B0604030504040204" pitchFamily="34" charset="0"/>
                <a:ea typeface="Verdana" panose="020B0604030504040204" pitchFamily="34" charset="0"/>
              </a:endParaRPr>
            </a:p>
            <a:p>
              <a:r>
                <a:rPr lang="ru-RU" sz="1000" b="1" dirty="0" smtClean="0">
                  <a:latin typeface="Verdana" panose="020B0604030504040204" pitchFamily="34" charset="0"/>
                  <a:ea typeface="Verdana" panose="020B0604030504040204" pitchFamily="34" charset="0"/>
                </a:rPr>
                <a:t>Медицинская деятельность</a:t>
              </a:r>
              <a:endParaRPr lang="ru-RU" sz="1000" b="1" dirty="0">
                <a:latin typeface="Verdana" panose="020B0604030504040204" pitchFamily="34" charset="0"/>
                <a:ea typeface="Verdana" panose="020B0604030504040204" pitchFamily="34" charset="0"/>
              </a:endParaRPr>
            </a:p>
          </p:txBody>
        </p:sp>
        <p:sp>
          <p:nvSpPr>
            <p:cNvPr id="47" name="Пирог 4"/>
            <p:cNvSpPr/>
            <p:nvPr/>
          </p:nvSpPr>
          <p:spPr>
            <a:xfrm>
              <a:off x="2121779" y="834211"/>
              <a:ext cx="1389473" cy="13894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ru-RU" sz="1400" kern="1200" dirty="0"/>
            </a:p>
          </p:txBody>
        </p:sp>
      </p:grpSp>
      <p:grpSp>
        <p:nvGrpSpPr>
          <p:cNvPr id="48" name="Группа 47"/>
          <p:cNvGrpSpPr/>
          <p:nvPr/>
        </p:nvGrpSpPr>
        <p:grpSpPr>
          <a:xfrm>
            <a:off x="6544426" y="1025961"/>
            <a:ext cx="1678602" cy="1610756"/>
            <a:chOff x="3529719" y="258672"/>
            <a:chExt cx="1876871" cy="1965011"/>
          </a:xfrm>
        </p:grpSpPr>
        <p:sp>
          <p:nvSpPr>
            <p:cNvPr id="49" name="Пирог 48"/>
            <p:cNvSpPr/>
            <p:nvPr/>
          </p:nvSpPr>
          <p:spPr>
            <a:xfrm rot="5400000">
              <a:off x="3521796" y="338892"/>
              <a:ext cx="1965011" cy="1804572"/>
            </a:xfrm>
            <a:prstGeom prst="pieWedg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0" name="Пирог 4"/>
            <p:cNvSpPr/>
            <p:nvPr/>
          </p:nvSpPr>
          <p:spPr>
            <a:xfrm>
              <a:off x="3529719" y="639080"/>
              <a:ext cx="1876871" cy="13894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ru-RU" sz="1200" b="1" kern="1200" dirty="0" smtClean="0">
                <a:latin typeface="Verdana" panose="020B0604030504040204" pitchFamily="34" charset="0"/>
                <a:ea typeface="Verdana" panose="020B0604030504040204" pitchFamily="34" charset="0"/>
              </a:endParaRPr>
            </a:p>
            <a:p>
              <a:pPr lvl="0" algn="ctr" defTabSz="622300">
                <a:lnSpc>
                  <a:spcPct val="90000"/>
                </a:lnSpc>
                <a:spcBef>
                  <a:spcPct val="0"/>
                </a:spcBef>
                <a:spcAft>
                  <a:spcPct val="35000"/>
                </a:spcAft>
              </a:pPr>
              <a:endParaRPr lang="ru-RU" sz="1200" b="1" dirty="0">
                <a:latin typeface="Verdana" panose="020B0604030504040204" pitchFamily="34" charset="0"/>
                <a:ea typeface="Verdana" panose="020B0604030504040204" pitchFamily="34" charset="0"/>
              </a:endParaRPr>
            </a:p>
            <a:p>
              <a:pPr lvl="0" algn="ctr" defTabSz="622300">
                <a:lnSpc>
                  <a:spcPct val="90000"/>
                </a:lnSpc>
                <a:spcBef>
                  <a:spcPct val="0"/>
                </a:spcBef>
                <a:spcAft>
                  <a:spcPct val="35000"/>
                </a:spcAft>
              </a:pPr>
              <a:r>
                <a:rPr lang="ru-RU" sz="1000" b="1" kern="1200" dirty="0" smtClean="0">
                  <a:latin typeface="Verdana" panose="020B0604030504040204" pitchFamily="34" charset="0"/>
                  <a:ea typeface="Verdana" panose="020B0604030504040204" pitchFamily="34" charset="0"/>
                </a:rPr>
                <a:t>Профилактическая работа</a:t>
              </a:r>
              <a:endParaRPr lang="ru-RU" sz="1000" kern="1200" dirty="0">
                <a:latin typeface="Verdana" panose="020B0604030504040204" pitchFamily="34" charset="0"/>
                <a:ea typeface="Verdana" panose="020B0604030504040204" pitchFamily="34" charset="0"/>
              </a:endParaRPr>
            </a:p>
          </p:txBody>
        </p:sp>
      </p:grpSp>
      <p:grpSp>
        <p:nvGrpSpPr>
          <p:cNvPr id="51" name="Группа 50"/>
          <p:cNvGrpSpPr/>
          <p:nvPr/>
        </p:nvGrpSpPr>
        <p:grpSpPr>
          <a:xfrm>
            <a:off x="4790116" y="2848344"/>
            <a:ext cx="1723184" cy="1346150"/>
            <a:chOff x="1839646" y="2314447"/>
            <a:chExt cx="1772580" cy="1751570"/>
          </a:xfrm>
        </p:grpSpPr>
        <p:sp>
          <p:nvSpPr>
            <p:cNvPr id="52" name="Пирог 51"/>
            <p:cNvSpPr/>
            <p:nvPr/>
          </p:nvSpPr>
          <p:spPr>
            <a:xfrm rot="16200000">
              <a:off x="1799665" y="2354428"/>
              <a:ext cx="1751570" cy="1671607"/>
            </a:xfrm>
            <a:prstGeom prst="pieWedg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Пирог 4"/>
            <p:cNvSpPr/>
            <p:nvPr/>
          </p:nvSpPr>
          <p:spPr>
            <a:xfrm>
              <a:off x="1839646" y="2465597"/>
              <a:ext cx="1772580" cy="108796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000" b="1" kern="1200" dirty="0" smtClean="0">
                  <a:latin typeface="Verdana" panose="020B0604030504040204" pitchFamily="34" charset="0"/>
                  <a:ea typeface="Verdana" panose="020B0604030504040204" pitchFamily="34" charset="0"/>
                </a:rPr>
                <a:t>Образовательная деятельность</a:t>
              </a:r>
              <a:endParaRPr lang="ru-RU" sz="1000" kern="1200" dirty="0">
                <a:latin typeface="Verdana" panose="020B0604030504040204" pitchFamily="34" charset="0"/>
                <a:ea typeface="Verdana" panose="020B0604030504040204" pitchFamily="34" charset="0"/>
              </a:endParaRPr>
            </a:p>
          </p:txBody>
        </p:sp>
      </p:grpSp>
      <p:grpSp>
        <p:nvGrpSpPr>
          <p:cNvPr id="54" name="Группа 53"/>
          <p:cNvGrpSpPr/>
          <p:nvPr/>
        </p:nvGrpSpPr>
        <p:grpSpPr>
          <a:xfrm>
            <a:off x="6653472" y="2826076"/>
            <a:ext cx="1569554" cy="1368418"/>
            <a:chOff x="3602014" y="2253371"/>
            <a:chExt cx="1943744" cy="1865143"/>
          </a:xfrm>
        </p:grpSpPr>
        <p:sp>
          <p:nvSpPr>
            <p:cNvPr id="55" name="Пирог 54"/>
            <p:cNvSpPr/>
            <p:nvPr/>
          </p:nvSpPr>
          <p:spPr>
            <a:xfrm rot="10800000">
              <a:off x="3602014" y="2253371"/>
              <a:ext cx="1943744" cy="1865143"/>
            </a:xfrm>
            <a:prstGeom prst="pieWedg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6" name="Пирог 4"/>
            <p:cNvSpPr/>
            <p:nvPr/>
          </p:nvSpPr>
          <p:spPr>
            <a:xfrm>
              <a:off x="3602015" y="2314447"/>
              <a:ext cx="1555957" cy="13894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000" b="1" kern="1200" dirty="0" smtClean="0">
                  <a:latin typeface="Verdana" panose="020B0604030504040204" pitchFamily="34" charset="0"/>
                  <a:ea typeface="Verdana" panose="020B0604030504040204" pitchFamily="34" charset="0"/>
                </a:rPr>
                <a:t>Научная и проектная деятельность</a:t>
              </a:r>
              <a:endParaRPr lang="ru-RU" sz="1000" kern="1200" dirty="0">
                <a:latin typeface="Verdana" panose="020B0604030504040204" pitchFamily="34" charset="0"/>
                <a:ea typeface="Verdana" panose="020B0604030504040204" pitchFamily="34" charset="0"/>
              </a:endParaRPr>
            </a:p>
          </p:txBody>
        </p:sp>
      </p:grpSp>
      <p:grpSp>
        <p:nvGrpSpPr>
          <p:cNvPr id="57" name="Группа 56"/>
          <p:cNvGrpSpPr/>
          <p:nvPr/>
        </p:nvGrpSpPr>
        <p:grpSpPr>
          <a:xfrm>
            <a:off x="2294871" y="1302043"/>
            <a:ext cx="3001897" cy="659086"/>
            <a:chOff x="397967" y="410832"/>
            <a:chExt cx="2317896" cy="1523611"/>
          </a:xfrm>
        </p:grpSpPr>
        <p:sp>
          <p:nvSpPr>
            <p:cNvPr id="58" name="Скругленный прямоугольник 57"/>
            <p:cNvSpPr/>
            <p:nvPr/>
          </p:nvSpPr>
          <p:spPr>
            <a:xfrm>
              <a:off x="397968" y="410832"/>
              <a:ext cx="2317895" cy="1523611"/>
            </a:xfrm>
            <a:prstGeom prst="roundRect">
              <a:avLst>
                <a:gd name="adj" fmla="val 10000"/>
              </a:avLst>
            </a:prstGeom>
            <a:solidFill>
              <a:schemeClr val="bg1">
                <a:lumMod val="95000"/>
              </a:schemeClr>
            </a:solidFill>
            <a:ln>
              <a:solidFill>
                <a:srgbClr val="04177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9" name="Скругленный прямоугольник 4"/>
            <p:cNvSpPr/>
            <p:nvPr/>
          </p:nvSpPr>
          <p:spPr>
            <a:xfrm>
              <a:off x="397967" y="413008"/>
              <a:ext cx="2285886" cy="14157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ru-RU" sz="1000" kern="1200" dirty="0"/>
            </a:p>
          </p:txBody>
        </p:sp>
      </p:grpSp>
      <p:grpSp>
        <p:nvGrpSpPr>
          <p:cNvPr id="60" name="Группа 59"/>
          <p:cNvGrpSpPr/>
          <p:nvPr/>
        </p:nvGrpSpPr>
        <p:grpSpPr>
          <a:xfrm>
            <a:off x="2414409" y="2807370"/>
            <a:ext cx="2570046" cy="550466"/>
            <a:chOff x="722" y="380998"/>
            <a:chExt cx="2317895" cy="1092922"/>
          </a:xfrm>
        </p:grpSpPr>
        <p:sp>
          <p:nvSpPr>
            <p:cNvPr id="61" name="Скругленный прямоугольник 60"/>
            <p:cNvSpPr/>
            <p:nvPr/>
          </p:nvSpPr>
          <p:spPr>
            <a:xfrm>
              <a:off x="722" y="380998"/>
              <a:ext cx="2317895" cy="1092922"/>
            </a:xfrm>
            <a:prstGeom prst="roundRect">
              <a:avLst>
                <a:gd name="adj" fmla="val 10000"/>
              </a:avLst>
            </a:prstGeom>
            <a:solidFill>
              <a:schemeClr val="bg1">
                <a:lumMod val="95000"/>
              </a:schemeClr>
            </a:solidFill>
            <a:ln>
              <a:solidFill>
                <a:srgbClr val="04177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2" name="Скругленный прямоугольник 4"/>
            <p:cNvSpPr/>
            <p:nvPr/>
          </p:nvSpPr>
          <p:spPr>
            <a:xfrm>
              <a:off x="32733" y="413009"/>
              <a:ext cx="2253873" cy="1028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ru-RU" sz="1000" kern="1200" dirty="0">
                <a:solidFill>
                  <a:schemeClr val="tx1"/>
                </a:solidFill>
              </a:endParaRPr>
            </a:p>
          </p:txBody>
        </p:sp>
      </p:grpSp>
      <p:grpSp>
        <p:nvGrpSpPr>
          <p:cNvPr id="63" name="Группа 62"/>
          <p:cNvGrpSpPr/>
          <p:nvPr/>
        </p:nvGrpSpPr>
        <p:grpSpPr>
          <a:xfrm>
            <a:off x="8069238" y="1054186"/>
            <a:ext cx="3557903" cy="935448"/>
            <a:chOff x="722" y="380998"/>
            <a:chExt cx="2456426" cy="1092922"/>
          </a:xfrm>
        </p:grpSpPr>
        <p:sp>
          <p:nvSpPr>
            <p:cNvPr id="64" name="Скругленный прямоугольник 63"/>
            <p:cNvSpPr/>
            <p:nvPr/>
          </p:nvSpPr>
          <p:spPr>
            <a:xfrm>
              <a:off x="722" y="380998"/>
              <a:ext cx="2456426" cy="1092922"/>
            </a:xfrm>
            <a:prstGeom prst="roundRect">
              <a:avLst>
                <a:gd name="adj" fmla="val 10000"/>
              </a:avLst>
            </a:prstGeom>
            <a:solidFill>
              <a:schemeClr val="bg1">
                <a:lumMod val="95000"/>
              </a:schemeClr>
            </a:solidFill>
            <a:ln>
              <a:solidFill>
                <a:srgbClr val="04177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Скругленный прямоугольник 4"/>
            <p:cNvSpPr/>
            <p:nvPr/>
          </p:nvSpPr>
          <p:spPr>
            <a:xfrm>
              <a:off x="32733" y="413009"/>
              <a:ext cx="2253873" cy="1028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ru-RU" sz="1000" kern="1200" dirty="0"/>
            </a:p>
          </p:txBody>
        </p:sp>
      </p:grpSp>
      <p:grpSp>
        <p:nvGrpSpPr>
          <p:cNvPr id="67" name="Группа 66"/>
          <p:cNvGrpSpPr/>
          <p:nvPr/>
        </p:nvGrpSpPr>
        <p:grpSpPr>
          <a:xfrm>
            <a:off x="8013858" y="2826076"/>
            <a:ext cx="3072159" cy="622953"/>
            <a:chOff x="-43089" y="346375"/>
            <a:chExt cx="2795183" cy="1095534"/>
          </a:xfrm>
        </p:grpSpPr>
        <p:sp>
          <p:nvSpPr>
            <p:cNvPr id="68" name="Скругленный прямоугольник 67"/>
            <p:cNvSpPr/>
            <p:nvPr/>
          </p:nvSpPr>
          <p:spPr>
            <a:xfrm>
              <a:off x="-43089" y="346375"/>
              <a:ext cx="2795183" cy="1092922"/>
            </a:xfrm>
            <a:prstGeom prst="roundRect">
              <a:avLst>
                <a:gd name="adj" fmla="val 10000"/>
              </a:avLst>
            </a:prstGeom>
            <a:solidFill>
              <a:schemeClr val="bg1">
                <a:lumMod val="95000"/>
              </a:schemeClr>
            </a:solidFill>
            <a:ln>
              <a:solidFill>
                <a:srgbClr val="04177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9" name="Скругленный прямоугольник 4"/>
            <p:cNvSpPr/>
            <p:nvPr/>
          </p:nvSpPr>
          <p:spPr>
            <a:xfrm>
              <a:off x="32733" y="413009"/>
              <a:ext cx="2253873" cy="1028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dirty="0"/>
                <a:t>В 2023 году проводились научные исследования силами сотрудников КДП и студентов СГМУ по следующим темам</a:t>
              </a:r>
              <a:endParaRPr lang="ru-RU" sz="1000" kern="1200" dirty="0"/>
            </a:p>
          </p:txBody>
        </p:sp>
      </p:grpSp>
      <p:sp>
        <p:nvSpPr>
          <p:cNvPr id="3" name="Прямоугольник 2"/>
          <p:cNvSpPr/>
          <p:nvPr/>
        </p:nvSpPr>
        <p:spPr>
          <a:xfrm>
            <a:off x="2177464" y="1302638"/>
            <a:ext cx="3043935" cy="707886"/>
          </a:xfrm>
          <a:prstGeom prst="rect">
            <a:avLst/>
          </a:prstGeom>
        </p:spPr>
        <p:txBody>
          <a:bodyPr wrap="square">
            <a:spAutoFit/>
          </a:bodyPr>
          <a:lstStyle/>
          <a:p>
            <a:pPr marL="171450" indent="-171450">
              <a:buFont typeface="Arial" panose="020B0604020202020204" pitchFamily="34" charset="0"/>
              <a:buChar char="•"/>
            </a:pPr>
            <a:r>
              <a:rPr lang="ru-RU" sz="1000" b="1" dirty="0">
                <a:latin typeface="Verdana" panose="020B0604030504040204" pitchFamily="34" charset="0"/>
                <a:ea typeface="Verdana" panose="020B0604030504040204" pitchFamily="34" charset="0"/>
              </a:rPr>
              <a:t>Выполнение объёмов медицинской помощи по ТП </a:t>
            </a:r>
            <a:r>
              <a:rPr lang="ru-RU" sz="1000" b="1" dirty="0" smtClean="0">
                <a:latin typeface="Verdana" panose="020B0604030504040204" pitchFamily="34" charset="0"/>
                <a:ea typeface="Verdana" panose="020B0604030504040204" pitchFamily="34" charset="0"/>
              </a:rPr>
              <a:t>ОМ – 100%</a:t>
            </a:r>
          </a:p>
          <a:p>
            <a:pPr marL="171450" indent="-171450">
              <a:buFont typeface="Arial" panose="020B0604020202020204" pitchFamily="34" charset="0"/>
              <a:buChar char="•"/>
            </a:pPr>
            <a:r>
              <a:rPr lang="ru-RU" sz="1000" b="1" dirty="0" smtClean="0">
                <a:latin typeface="Verdana" panose="020B0604030504040204" pitchFamily="34" charset="0"/>
                <a:ea typeface="Verdana" panose="020B0604030504040204" pitchFamily="34" charset="0"/>
              </a:rPr>
              <a:t>Выполнение плана по ПДД – 91.5%</a:t>
            </a:r>
          </a:p>
          <a:p>
            <a:pPr marL="171450" indent="-171450">
              <a:buFont typeface="Arial" panose="020B0604020202020204" pitchFamily="34" charset="0"/>
              <a:buChar char="•"/>
            </a:pPr>
            <a:endParaRPr lang="ru-RU" sz="1000" dirty="0" smtClean="0">
              <a:latin typeface="Verdana" panose="020B0604030504040204" pitchFamily="34" charset="0"/>
              <a:ea typeface="Verdana" panose="020B0604030504040204" pitchFamily="34" charset="0"/>
            </a:endParaRPr>
          </a:p>
        </p:txBody>
      </p:sp>
      <p:sp>
        <p:nvSpPr>
          <p:cNvPr id="7" name="Прямоугольник 6"/>
          <p:cNvSpPr/>
          <p:nvPr/>
        </p:nvSpPr>
        <p:spPr>
          <a:xfrm>
            <a:off x="8259188" y="1157781"/>
            <a:ext cx="3481431" cy="861774"/>
          </a:xfrm>
          <a:prstGeom prst="rect">
            <a:avLst/>
          </a:prstGeom>
        </p:spPr>
        <p:txBody>
          <a:bodyPr wrap="square">
            <a:spAutoFit/>
          </a:bodyPr>
          <a:lstStyle/>
          <a:p>
            <a:pPr marL="171450" indent="-171450">
              <a:buFont typeface="Arial" panose="020B0604020202020204" pitchFamily="34" charset="0"/>
              <a:buChar char="•"/>
            </a:pPr>
            <a:r>
              <a:rPr lang="ru-RU" sz="1000" b="1" dirty="0" smtClean="0">
                <a:latin typeface="Verdana" panose="020B0604030504040204" pitchFamily="34" charset="0"/>
                <a:ea typeface="Verdana" panose="020B0604030504040204" pitchFamily="34" charset="0"/>
              </a:rPr>
              <a:t>предварительные </a:t>
            </a:r>
            <a:r>
              <a:rPr lang="ru-RU" sz="1000" b="1" dirty="0">
                <a:latin typeface="Verdana" panose="020B0604030504040204" pitchFamily="34" charset="0"/>
                <a:ea typeface="Verdana" panose="020B0604030504040204" pitchFamily="34" charset="0"/>
              </a:rPr>
              <a:t>и </a:t>
            </a:r>
            <a:r>
              <a:rPr lang="ru-RU" sz="1000" b="1" dirty="0" smtClean="0">
                <a:latin typeface="Verdana" panose="020B0604030504040204" pitchFamily="34" charset="0"/>
                <a:ea typeface="Verdana" panose="020B0604030504040204" pitchFamily="34" charset="0"/>
              </a:rPr>
              <a:t>периодические </a:t>
            </a:r>
            <a:r>
              <a:rPr lang="ru-RU" sz="1000" b="1" dirty="0">
                <a:latin typeface="Verdana" panose="020B0604030504040204" pitchFamily="34" charset="0"/>
                <a:ea typeface="Verdana" panose="020B0604030504040204" pitchFamily="34" charset="0"/>
              </a:rPr>
              <a:t>осмотров сотрудников СГМУ </a:t>
            </a:r>
            <a:endParaRPr lang="ru-RU" sz="1000" b="1" dirty="0" smtClean="0">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ru-RU" sz="1000" b="1" dirty="0" smtClean="0">
                <a:latin typeface="Verdana" panose="020B0604030504040204" pitchFamily="34" charset="0"/>
                <a:ea typeface="Verdana" panose="020B0604030504040204" pitchFamily="34" charset="0"/>
              </a:rPr>
              <a:t>медицинское </a:t>
            </a:r>
            <a:r>
              <a:rPr lang="ru-RU" sz="1000" b="1" dirty="0">
                <a:latin typeface="Verdana" panose="020B0604030504040204" pitchFamily="34" charset="0"/>
                <a:ea typeface="Verdana" panose="020B0604030504040204" pitchFamily="34" charset="0"/>
              </a:rPr>
              <a:t>освидетельствование </a:t>
            </a:r>
            <a:r>
              <a:rPr lang="ru-RU" sz="1000" b="1" dirty="0" smtClean="0">
                <a:latin typeface="Verdana" panose="020B0604030504040204" pitchFamily="34" charset="0"/>
                <a:ea typeface="Verdana" panose="020B0604030504040204" pitchFamily="34" charset="0"/>
              </a:rPr>
              <a:t>иностранных студентов</a:t>
            </a:r>
          </a:p>
          <a:p>
            <a:pPr marL="171450" indent="-171450">
              <a:buFont typeface="Arial" panose="020B0604020202020204" pitchFamily="34" charset="0"/>
              <a:buChar char="•"/>
            </a:pPr>
            <a:r>
              <a:rPr lang="ru-RU" sz="1000" b="1" dirty="0" smtClean="0">
                <a:latin typeface="Verdana" panose="020B0604030504040204" pitchFamily="34" charset="0"/>
                <a:ea typeface="Verdana" panose="020B0604030504040204" pitchFamily="34" charset="0"/>
              </a:rPr>
              <a:t>Вакцинация студентов и преподавателей </a:t>
            </a:r>
            <a:endParaRPr lang="ru-RU" sz="1000" b="1" dirty="0">
              <a:latin typeface="Verdana" panose="020B0604030504040204" pitchFamily="34" charset="0"/>
              <a:ea typeface="Verdana" panose="020B0604030504040204" pitchFamily="34" charset="0"/>
            </a:endParaRPr>
          </a:p>
        </p:txBody>
      </p:sp>
      <p:sp>
        <p:nvSpPr>
          <p:cNvPr id="8" name="Прямоугольник 7"/>
          <p:cNvSpPr/>
          <p:nvPr/>
        </p:nvSpPr>
        <p:spPr>
          <a:xfrm>
            <a:off x="2576737" y="2870886"/>
            <a:ext cx="2480203" cy="400110"/>
          </a:xfrm>
          <a:prstGeom prst="rect">
            <a:avLst/>
          </a:prstGeom>
        </p:spPr>
        <p:txBody>
          <a:bodyPr wrap="square">
            <a:spAutoFit/>
          </a:bodyPr>
          <a:lstStyle/>
          <a:p>
            <a:r>
              <a:rPr lang="ru-RU" sz="1000" b="1" dirty="0" smtClean="0">
                <a:latin typeface="Verdana" panose="020B0604030504040204" pitchFamily="34" charset="0"/>
                <a:ea typeface="Verdana" panose="020B0604030504040204" pitchFamily="34" charset="0"/>
              </a:rPr>
              <a:t>производственная практика: студентов и ординаторов</a:t>
            </a:r>
          </a:p>
        </p:txBody>
      </p:sp>
      <p:sp>
        <p:nvSpPr>
          <p:cNvPr id="9" name="Прямоугольник 8"/>
          <p:cNvSpPr/>
          <p:nvPr/>
        </p:nvSpPr>
        <p:spPr>
          <a:xfrm>
            <a:off x="8097193" y="2936755"/>
            <a:ext cx="2977355" cy="400110"/>
          </a:xfrm>
          <a:prstGeom prst="rect">
            <a:avLst/>
          </a:prstGeom>
        </p:spPr>
        <p:txBody>
          <a:bodyPr wrap="square">
            <a:spAutoFit/>
          </a:bodyPr>
          <a:lstStyle/>
          <a:p>
            <a:pPr marL="171450" indent="-171450">
              <a:buFont typeface="Arial" panose="020B0604020202020204" pitchFamily="34" charset="0"/>
              <a:buChar char="•"/>
            </a:pPr>
            <a:r>
              <a:rPr lang="ru-RU" sz="1000" b="1" dirty="0">
                <a:latin typeface="Verdana" panose="020B0604030504040204" pitchFamily="34" charset="0"/>
                <a:ea typeface="Verdana" panose="020B0604030504040204" pitchFamily="34" charset="0"/>
              </a:rPr>
              <a:t>В </a:t>
            </a:r>
            <a:r>
              <a:rPr lang="ru-RU" sz="1000" b="1" dirty="0" smtClean="0">
                <a:latin typeface="Verdana" panose="020B0604030504040204" pitchFamily="34" charset="0"/>
                <a:ea typeface="Verdana" panose="020B0604030504040204" pitchFamily="34" charset="0"/>
              </a:rPr>
              <a:t>2024 году реализовывалось 3 научных проекта на базе КДП</a:t>
            </a:r>
            <a:endParaRPr lang="ru-RU" sz="1000" b="1" dirty="0">
              <a:latin typeface="Verdana" panose="020B0604030504040204" pitchFamily="34" charset="0"/>
              <a:ea typeface="Verdana" panose="020B0604030504040204" pitchFamily="34" charset="0"/>
            </a:endParaRPr>
          </a:p>
        </p:txBody>
      </p:sp>
      <p:pic>
        <p:nvPicPr>
          <p:cNvPr id="41" name="object 23"/>
          <p:cNvPicPr/>
          <p:nvPr/>
        </p:nvPicPr>
        <p:blipFill>
          <a:blip r:embed="rId4" cstate="print"/>
          <a:stretch>
            <a:fillRect/>
          </a:stretch>
        </p:blipFill>
        <p:spPr>
          <a:xfrm>
            <a:off x="6153939" y="2331851"/>
            <a:ext cx="780972" cy="609732"/>
          </a:xfrm>
          <a:prstGeom prst="rect">
            <a:avLst/>
          </a:prstGeom>
          <a:solidFill>
            <a:schemeClr val="bg1"/>
          </a:solidFill>
        </p:spPr>
      </p:pic>
      <p:graphicFrame>
        <p:nvGraphicFramePr>
          <p:cNvPr id="42" name="Диаграмма 41"/>
          <p:cNvGraphicFramePr/>
          <p:nvPr>
            <p:extLst>
              <p:ext uri="{D42A27DB-BD31-4B8C-83A1-F6EECF244321}">
                <p14:modId xmlns:p14="http://schemas.microsoft.com/office/powerpoint/2010/main" val="636035391"/>
              </p:ext>
            </p:extLst>
          </p:nvPr>
        </p:nvGraphicFramePr>
        <p:xfrm>
          <a:off x="166030" y="4471460"/>
          <a:ext cx="4659661" cy="2223082"/>
        </p:xfrm>
        <a:graphic>
          <a:graphicData uri="http://schemas.openxmlformats.org/drawingml/2006/chart">
            <c:chart xmlns:c="http://schemas.openxmlformats.org/drawingml/2006/chart" xmlns:r="http://schemas.openxmlformats.org/officeDocument/2006/relationships" r:id="rId5"/>
          </a:graphicData>
        </a:graphic>
      </p:graphicFrame>
      <p:sp>
        <p:nvSpPr>
          <p:cNvPr id="4" name="Прямоугольник 3"/>
          <p:cNvSpPr/>
          <p:nvPr/>
        </p:nvSpPr>
        <p:spPr>
          <a:xfrm>
            <a:off x="135197" y="4002407"/>
            <a:ext cx="3279122" cy="384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latin typeface="Verdana" pitchFamily="34" charset="0"/>
                <a:ea typeface="Verdana" pitchFamily="34" charset="0"/>
              </a:rPr>
              <a:t>Динамика доходов КДП (</a:t>
            </a:r>
            <a:r>
              <a:rPr lang="ru-RU" sz="1400" b="1" dirty="0" err="1" smtClean="0">
                <a:latin typeface="Verdana" pitchFamily="34" charset="0"/>
                <a:ea typeface="Verdana" pitchFamily="34" charset="0"/>
              </a:rPr>
              <a:t>млн.руб</a:t>
            </a:r>
            <a:r>
              <a:rPr lang="ru-RU" sz="1400" b="1" dirty="0" smtClean="0">
                <a:latin typeface="Verdana" pitchFamily="34" charset="0"/>
                <a:ea typeface="Verdana" pitchFamily="34" charset="0"/>
              </a:rPr>
              <a:t>.)</a:t>
            </a:r>
            <a:endParaRPr lang="ru-RU" sz="1400" b="1" dirty="0">
              <a:latin typeface="Verdana" pitchFamily="34" charset="0"/>
              <a:ea typeface="Verdana" pitchFamily="34" charset="0"/>
            </a:endParaRPr>
          </a:p>
        </p:txBody>
      </p:sp>
      <p:sp>
        <p:nvSpPr>
          <p:cNvPr id="5" name="Прямоугольник 4"/>
          <p:cNvSpPr/>
          <p:nvPr/>
        </p:nvSpPr>
        <p:spPr>
          <a:xfrm>
            <a:off x="9320169" y="4622588"/>
            <a:ext cx="2508308" cy="19208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smtClean="0"/>
          </a:p>
          <a:p>
            <a:pPr algn="ctr"/>
            <a:endParaRPr lang="ru-RU" dirty="0"/>
          </a:p>
          <a:p>
            <a:pPr algn="ctr"/>
            <a:r>
              <a:rPr lang="ru-RU" sz="1200" b="1" dirty="0" smtClean="0">
                <a:latin typeface="Verdana" pitchFamily="34" charset="0"/>
                <a:ea typeface="Verdana" pitchFamily="34" charset="0"/>
              </a:rPr>
              <a:t>Получена лицензия на фармацевтическую деятельность (аптечный пункт)</a:t>
            </a:r>
            <a:endParaRPr lang="ru-RU" sz="1200" b="1" dirty="0">
              <a:latin typeface="Verdana" pitchFamily="34" charset="0"/>
              <a:ea typeface="Verdana" pitchFamily="34" charset="0"/>
            </a:endParaRPr>
          </a:p>
        </p:txBody>
      </p:sp>
      <p:pic>
        <p:nvPicPr>
          <p:cNvPr id="39" name="Рисунок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7865" y="4807898"/>
            <a:ext cx="540000" cy="540000"/>
          </a:xfrm>
          <a:prstGeom prst="rect">
            <a:avLst/>
          </a:prstGeom>
        </p:spPr>
      </p:pic>
      <p:graphicFrame>
        <p:nvGraphicFramePr>
          <p:cNvPr id="40" name="Схема 39"/>
          <p:cNvGraphicFramePr/>
          <p:nvPr>
            <p:extLst>
              <p:ext uri="{D42A27DB-BD31-4B8C-83A1-F6EECF244321}">
                <p14:modId xmlns:p14="http://schemas.microsoft.com/office/powerpoint/2010/main" val="1824581614"/>
              </p:ext>
            </p:extLst>
          </p:nvPr>
        </p:nvGraphicFramePr>
        <p:xfrm>
          <a:off x="5144250" y="4386320"/>
          <a:ext cx="3872473" cy="22825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07047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для информационных слайдов">
  <a:themeElements>
    <a:clrScheme name="для шаблона">
      <a:dk1>
        <a:sysClr val="windowText" lastClr="000000"/>
      </a:dk1>
      <a:lt1>
        <a:sysClr val="window" lastClr="FFFFFF"/>
      </a:lt1>
      <a:dk2>
        <a:srgbClr val="0E2841"/>
      </a:dk2>
      <a:lt2>
        <a:srgbClr val="E8E8E8"/>
      </a:lt2>
      <a:accent1>
        <a:srgbClr val="002060"/>
      </a:accent1>
      <a:accent2>
        <a:srgbClr val="00B0F0"/>
      </a:accent2>
      <a:accent3>
        <a:srgbClr val="0B769F"/>
      </a:accent3>
      <a:accent4>
        <a:srgbClr val="7F7F7F"/>
      </a:accent4>
      <a:accent5>
        <a:srgbClr val="3F3F3F"/>
      </a:accent5>
      <a:accent6>
        <a:srgbClr val="00FFFF"/>
      </a:accent6>
      <a:hlink>
        <a:srgbClr val="467886"/>
      </a:hlink>
      <a:folHlink>
        <a:srgbClr val="96607D"/>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для информационных слайдов темная тема">
  <a:themeElements>
    <a:clrScheme name="для шаблона">
      <a:dk1>
        <a:sysClr val="windowText" lastClr="000000"/>
      </a:dk1>
      <a:lt1>
        <a:sysClr val="window" lastClr="FFFFFF"/>
      </a:lt1>
      <a:dk2>
        <a:srgbClr val="0E2841"/>
      </a:dk2>
      <a:lt2>
        <a:srgbClr val="E8E8E8"/>
      </a:lt2>
      <a:accent1>
        <a:srgbClr val="002060"/>
      </a:accent1>
      <a:accent2>
        <a:srgbClr val="00B0F0"/>
      </a:accent2>
      <a:accent3>
        <a:srgbClr val="0B769F"/>
      </a:accent3>
      <a:accent4>
        <a:srgbClr val="7F7F7F"/>
      </a:accent4>
      <a:accent5>
        <a:srgbClr val="3F3F3F"/>
      </a:accent5>
      <a:accent6>
        <a:srgbClr val="00FFFF"/>
      </a:accent6>
      <a:hlink>
        <a:srgbClr val="467886"/>
      </a:hlink>
      <a:folHlink>
        <a:srgbClr val="96607D"/>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для титульных слайдов ">
  <a:themeElements>
    <a:clrScheme name="для шаблона">
      <a:dk1>
        <a:sysClr val="windowText" lastClr="000000"/>
      </a:dk1>
      <a:lt1>
        <a:sysClr val="window" lastClr="FFFFFF"/>
      </a:lt1>
      <a:dk2>
        <a:srgbClr val="0E2841"/>
      </a:dk2>
      <a:lt2>
        <a:srgbClr val="E8E8E8"/>
      </a:lt2>
      <a:accent1>
        <a:srgbClr val="002060"/>
      </a:accent1>
      <a:accent2>
        <a:srgbClr val="00B0F0"/>
      </a:accent2>
      <a:accent3>
        <a:srgbClr val="0B769F"/>
      </a:accent3>
      <a:accent4>
        <a:srgbClr val="7F7F7F"/>
      </a:accent4>
      <a:accent5>
        <a:srgbClr val="3F3F3F"/>
      </a:accent5>
      <a:accent6>
        <a:srgbClr val="00FFFF"/>
      </a:accent6>
      <a:hlink>
        <a:srgbClr val="467886"/>
      </a:hlink>
      <a:folHlink>
        <a:srgbClr val="96607D"/>
      </a:folHlink>
    </a:clrScheme>
    <a:fontScheme name="Стандартная">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для титульных слайдов темная тема">
  <a:themeElements>
    <a:clrScheme name="для шаблона">
      <a:dk1>
        <a:sysClr val="windowText" lastClr="000000"/>
      </a:dk1>
      <a:lt1>
        <a:sysClr val="window" lastClr="FFFFFF"/>
      </a:lt1>
      <a:dk2>
        <a:srgbClr val="0E2841"/>
      </a:dk2>
      <a:lt2>
        <a:srgbClr val="E8E8E8"/>
      </a:lt2>
      <a:accent1>
        <a:srgbClr val="002060"/>
      </a:accent1>
      <a:accent2>
        <a:srgbClr val="00B0F0"/>
      </a:accent2>
      <a:accent3>
        <a:srgbClr val="0B769F"/>
      </a:accent3>
      <a:accent4>
        <a:srgbClr val="7F7F7F"/>
      </a:accent4>
      <a:accent5>
        <a:srgbClr val="3F3F3F"/>
      </a:accent5>
      <a:accent6>
        <a:srgbClr val="00FFFF"/>
      </a:accent6>
      <a:hlink>
        <a:srgbClr val="467886"/>
      </a:hlink>
      <a:folHlink>
        <a:srgbClr val="96607D"/>
      </a:folHlink>
    </a:clrScheme>
    <a:fontScheme name="Стандартная">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3E8FE78-5C52-43C9-8B06-4A90FE237E00}">
  <we:reference id="wa104379279" version="2.1.0.0" store="ru-RU" storeType="OMEX"/>
  <we:alternateReferences>
    <we:reference id="WA104379279" version="2.1.0.0" store="WA10437927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Slice</Template>
  <TotalTime>12192</TotalTime>
  <Words>2899</Words>
  <Application>Microsoft Office PowerPoint</Application>
  <PresentationFormat>Широкоэкранный</PresentationFormat>
  <Paragraphs>327</Paragraphs>
  <Slides>17</Slides>
  <Notes>14</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4</vt:i4>
      </vt:variant>
      <vt:variant>
        <vt:lpstr>Заголовки слайдов</vt:lpstr>
      </vt:variant>
      <vt:variant>
        <vt:i4>17</vt:i4>
      </vt:variant>
    </vt:vector>
  </HeadingPairs>
  <TitlesOfParts>
    <vt:vector size="34" baseType="lpstr">
      <vt:lpstr>Verdana</vt:lpstr>
      <vt:lpstr>Aptos</vt:lpstr>
      <vt:lpstr>Tilda Sans Black</vt:lpstr>
      <vt:lpstr>Calibri</vt:lpstr>
      <vt:lpstr>Tilda Sans Semibold</vt:lpstr>
      <vt:lpstr>Times New Roman</vt:lpstr>
      <vt:lpstr>Tilda Sans Light</vt:lpstr>
      <vt:lpstr>Verdana Pro</vt:lpstr>
      <vt:lpstr>Tilda Sans</vt:lpstr>
      <vt:lpstr>Golos Text SemiBold</vt:lpstr>
      <vt:lpstr>Wingdings</vt:lpstr>
      <vt:lpstr>Arial</vt:lpstr>
      <vt:lpstr>Arial Narrow</vt:lpstr>
      <vt:lpstr>для информационных слайдов</vt:lpstr>
      <vt:lpstr>для информационных слайдов темная тема</vt:lpstr>
      <vt:lpstr>для титульных слайдов </vt:lpstr>
      <vt:lpstr>для титульных слайдов темная тема</vt:lpstr>
      <vt:lpstr> ОТЧЕТ  проректора по  развитию регионального здравоохранения и дополнительному профессиональному образованию  за 2024 год </vt:lpstr>
      <vt:lpstr>Презентация PowerPoint</vt:lpstr>
      <vt:lpstr>Раздел 1. Дополнительное профессиональное образование </vt:lpstr>
      <vt:lpstr> СВЕДЕНИЯ ПО РЕАЛИЗУЕМЫМ ДОПОЛНИТЕЛЬНЫМ ПРОФЕССИОНАЛЬНЫМ ПРОГРАММАМ </vt:lpstr>
      <vt:lpstr>Анализ внешней оценки качества условий образовательного процесса </vt:lpstr>
      <vt:lpstr>ИННОВАЦИОННАЯ ДЕЯТЕЛЬНОСТЬ ЦЕНТРА </vt:lpstr>
      <vt:lpstr>Перспективы развития дополнительного профессионального образования в университете перспективный план развития 2025-2030</vt:lpstr>
      <vt:lpstr>Раздел 2. Политика в области медицинской деятельности и охраны здоровья сотрудников и обучающихся   </vt:lpstr>
      <vt:lpstr>Презентация PowerPoint</vt:lpstr>
      <vt:lpstr>Перспективы развития консультативно-диагностической поликлиники 2025-2026</vt:lpstr>
      <vt:lpstr>Медицинская деятельность</vt:lpstr>
      <vt:lpstr>Раздел 3. Руководство проектным офисом программы  Вуз –Регион. Руководство программой  развития университета    </vt:lpstr>
      <vt:lpstr>Презентация PowerPoint</vt:lpstr>
      <vt:lpstr>Перспективы работы университета в программе вуз-регион, вуз-колледж регион</vt:lpstr>
      <vt:lpstr>НП «Продолжительная и активная жизнь»</vt:lpstr>
      <vt:lpstr>НП «Эффективная и конкурентная экономика»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Мария Шестакова</dc:creator>
  <cp:lastModifiedBy>Елена Георгиевна Бондаренко</cp:lastModifiedBy>
  <cp:revision>700</cp:revision>
  <dcterms:created xsi:type="dcterms:W3CDTF">2023-10-30T10:58:43Z</dcterms:created>
  <dcterms:modified xsi:type="dcterms:W3CDTF">2025-04-23T11:01:56Z</dcterms:modified>
</cp:coreProperties>
</file>